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244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466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855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719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04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864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549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958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322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48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196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89CA-7B88-4311-A972-2E1120E92937}" type="datetimeFigureOut">
              <a:rPr lang="vi-VN" smtClean="0"/>
              <a:t>13/04/2023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256D-7EFB-4BF0-A21D-F98F28C186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90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3773" y="437322"/>
            <a:ext cx="587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latin typeface="+mj-lt"/>
              </a:rPr>
              <a:t>TRƯỜNG TIỂU HỌC AN LƯU</a:t>
            </a:r>
          </a:p>
          <a:p>
            <a:pPr algn="ctr"/>
            <a:r>
              <a:rPr lang="vi-VN" b="1" dirty="0" smtClean="0">
                <a:latin typeface="+mj-lt"/>
              </a:rPr>
              <a:t>THIẾT BỊ GIÁO DỤC SỐ</a:t>
            </a:r>
            <a:endParaRPr lang="vi-VN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9443" y="2332382"/>
            <a:ext cx="10601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TÊN SẢN PHẨM </a:t>
            </a:r>
          </a:p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BỘ ẢNH BÀI THỂ DỤC PHÁT TRIỂN CHUNG LỚP 3</a:t>
            </a:r>
          </a:p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MÔN GIÁO DỤC THỂ CHẤT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18992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latin typeface="+mj-lt"/>
              </a:rPr>
              <a:t>Nhóm tác giả: Giáo viên Nguyễn Thị Thúy, Lê Thị Nguyên</a:t>
            </a:r>
          </a:p>
          <a:p>
            <a:pPr algn="ctr"/>
            <a:r>
              <a:rPr lang="vi-VN" sz="2000" b="1" dirty="0" smtClean="0">
                <a:latin typeface="+mj-lt"/>
              </a:rPr>
              <a:t>Đơn vị công tác: Trường Tiểu học An Lưu, Phường An Lưu, TX Kinh Môn.</a:t>
            </a:r>
          </a:p>
          <a:p>
            <a:r>
              <a:rPr lang="vi-VN" dirty="0" smtClean="0"/>
              <a:t>                                       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423279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4156" y="145774"/>
            <a:ext cx="1036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BỘ TRANH </a:t>
            </a:r>
          </a:p>
          <a:p>
            <a:pPr algn="ctr"/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BÀI THỂ DỤC PHÁT TRIỂN CHUNG LỚP 3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61" y="1501287"/>
            <a:ext cx="5923597" cy="5032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9687" y="1895061"/>
            <a:ext cx="4108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Động</a:t>
            </a: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 tác “Vươn Thở”</a:t>
            </a:r>
            <a:endParaRPr lang="vi-VN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591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4643" y="609600"/>
            <a:ext cx="3286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2. Động tác “Tay”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746" y="609600"/>
            <a:ext cx="721456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5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3340" y="318052"/>
            <a:ext cx="3379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3. Động tác “Chân”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95" y="0"/>
            <a:ext cx="75193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1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1634" y="463826"/>
            <a:ext cx="413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4. Động tác “Vặn Mình”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425" y="0"/>
            <a:ext cx="7526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18" y="444638"/>
            <a:ext cx="10515600" cy="1325563"/>
          </a:xfrm>
        </p:spPr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5. Động tác “Lưng Bụng”</a:t>
            </a:r>
            <a:endParaRPr lang="vi-VN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11" y="114300"/>
            <a:ext cx="7877589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0331" y="503583"/>
            <a:ext cx="4121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6. Động tác “Phối hợp”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673" y="0"/>
            <a:ext cx="80633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9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9357" y="450574"/>
            <a:ext cx="499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7. Động tác “Nhảy”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496" y="1"/>
            <a:ext cx="6926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6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8870" y="543339"/>
            <a:ext cx="5049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8. Động tác “Điều hòa”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714" y="106017"/>
            <a:ext cx="7381460" cy="675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5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132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Động tác “Lưng Bụng”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thuy</dc:creator>
  <cp:lastModifiedBy>thuy</cp:lastModifiedBy>
  <cp:revision>22</cp:revision>
  <dcterms:created xsi:type="dcterms:W3CDTF">2023-04-13T03:08:42Z</dcterms:created>
  <dcterms:modified xsi:type="dcterms:W3CDTF">2023-04-13T04:01:16Z</dcterms:modified>
</cp:coreProperties>
</file>