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378" autoAdjust="0"/>
  </p:normalViewPr>
  <p:slideViewPr>
    <p:cSldViewPr>
      <p:cViewPr varScale="1">
        <p:scale>
          <a:sx n="56" d="100"/>
          <a:sy n="56" d="100"/>
        </p:scale>
        <p:origin x="-17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0DAA7B-CE51-4711-8994-619EEDCC33E5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C09D8-3655-4C7B-BD6C-94ACCAA40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5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/>
              <a:t>Thầy cô bấm vào số để hiện câu hỏi. Bấm vào hình đầu thú để hiện các con vật.</a:t>
            </a:r>
          </a:p>
          <a:p>
            <a:r>
              <a:rPr lang="en-US" sz="1800"/>
              <a:t>Khi chiến thắng thầy cô bấm chuột vào màn hình để chiến thắng </a:t>
            </a:r>
          </a:p>
          <a:p>
            <a:r>
              <a:rPr lang="en-US" sz="1800"/>
              <a:t>Bấm chuột vào chữ win để chuyển hoạt động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02D52-C8D0-4264-9A5E-E3B9B947C67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1448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4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2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93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37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35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2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21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931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54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1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CED3F-0F54-4C01-9000-7DD9930E1AE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312B-1E65-46A2-BA10-863FED040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00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6.wdp"/><Relationship Id="rId18" Type="http://schemas.openxmlformats.org/officeDocument/2006/relationships/image" Target="../media/image13.png"/><Relationship Id="rId26" Type="http://schemas.microsoft.com/office/2007/relationships/hdphoto" Target="../media/hdphoto12.wdp"/><Relationship Id="rId39" Type="http://schemas.openxmlformats.org/officeDocument/2006/relationships/image" Target="../media/image22.png"/><Relationship Id="rId21" Type="http://schemas.openxmlformats.org/officeDocument/2006/relationships/image" Target="../media/image15.png"/><Relationship Id="rId34" Type="http://schemas.microsoft.com/office/2007/relationships/hdphoto" Target="../media/hdphoto15.wdp"/><Relationship Id="rId42" Type="http://schemas.microsoft.com/office/2007/relationships/hdphoto" Target="../media/hdphoto18.wdp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9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24" Type="http://schemas.microsoft.com/office/2007/relationships/hdphoto" Target="../media/hdphoto11.wdp"/><Relationship Id="rId32" Type="http://schemas.openxmlformats.org/officeDocument/2006/relationships/slide" Target="slide5.xml"/><Relationship Id="rId37" Type="http://schemas.microsoft.com/office/2007/relationships/hdphoto" Target="../media/hdphoto16.wdp"/><Relationship Id="rId40" Type="http://schemas.microsoft.com/office/2007/relationships/hdphoto" Target="../media/hdphoto17.wdp"/><Relationship Id="rId45" Type="http://schemas.openxmlformats.org/officeDocument/2006/relationships/image" Target="../media/image25.gif"/><Relationship Id="rId5" Type="http://schemas.microsoft.com/office/2007/relationships/hdphoto" Target="../media/hdphoto2.wdp"/><Relationship Id="rId15" Type="http://schemas.microsoft.com/office/2007/relationships/hdphoto" Target="../media/hdphoto7.wdp"/><Relationship Id="rId23" Type="http://schemas.openxmlformats.org/officeDocument/2006/relationships/image" Target="../media/image16.png"/><Relationship Id="rId28" Type="http://schemas.microsoft.com/office/2007/relationships/hdphoto" Target="../media/hdphoto13.wdp"/><Relationship Id="rId36" Type="http://schemas.openxmlformats.org/officeDocument/2006/relationships/image" Target="../media/image21.png"/><Relationship Id="rId10" Type="http://schemas.openxmlformats.org/officeDocument/2006/relationships/image" Target="../media/image9.png"/><Relationship Id="rId19" Type="http://schemas.microsoft.com/office/2007/relationships/hdphoto" Target="../media/hdphoto9.wdp"/><Relationship Id="rId31" Type="http://schemas.microsoft.com/office/2007/relationships/hdphoto" Target="../media/hdphoto14.wdp"/><Relationship Id="rId44" Type="http://schemas.microsoft.com/office/2007/relationships/hdphoto" Target="../media/hdphoto19.wdp"/><Relationship Id="rId4" Type="http://schemas.openxmlformats.org/officeDocument/2006/relationships/image" Target="../media/image6.png"/><Relationship Id="rId9" Type="http://schemas.microsoft.com/office/2007/relationships/hdphoto" Target="../media/hdphoto4.wdp"/><Relationship Id="rId14" Type="http://schemas.openxmlformats.org/officeDocument/2006/relationships/image" Target="../media/image11.png"/><Relationship Id="rId22" Type="http://schemas.microsoft.com/office/2007/relationships/hdphoto" Target="../media/hdphoto10.wdp"/><Relationship Id="rId27" Type="http://schemas.openxmlformats.org/officeDocument/2006/relationships/image" Target="../media/image18.png"/><Relationship Id="rId30" Type="http://schemas.openxmlformats.org/officeDocument/2006/relationships/image" Target="../media/image19.png"/><Relationship Id="rId35" Type="http://schemas.openxmlformats.org/officeDocument/2006/relationships/slide" Target="slide6.xml"/><Relationship Id="rId43" Type="http://schemas.openxmlformats.org/officeDocument/2006/relationships/image" Target="../media/image24.png"/><Relationship Id="rId8" Type="http://schemas.openxmlformats.org/officeDocument/2006/relationships/image" Target="../media/image8.png"/><Relationship Id="rId3" Type="http://schemas.openxmlformats.org/officeDocument/2006/relationships/audio" Target="../media/audio1.wav"/><Relationship Id="rId12" Type="http://schemas.openxmlformats.org/officeDocument/2006/relationships/image" Target="../media/image10.png"/><Relationship Id="rId17" Type="http://schemas.microsoft.com/office/2007/relationships/hdphoto" Target="../media/hdphoto8.wdp"/><Relationship Id="rId25" Type="http://schemas.openxmlformats.org/officeDocument/2006/relationships/image" Target="../media/image17.png"/><Relationship Id="rId33" Type="http://schemas.openxmlformats.org/officeDocument/2006/relationships/image" Target="../media/image20.png"/><Relationship Id="rId38" Type="http://schemas.openxmlformats.org/officeDocument/2006/relationships/slide" Target="slide7.xml"/><Relationship Id="rId46" Type="http://schemas.openxmlformats.org/officeDocument/2006/relationships/slide" Target="slide8.xml"/><Relationship Id="rId20" Type="http://schemas.openxmlformats.org/officeDocument/2006/relationships/image" Target="../media/image14.png"/><Relationship Id="rId4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" y="0"/>
            <a:ext cx="913893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1"/>
            <a:ext cx="7772400" cy="761999"/>
          </a:xfrm>
        </p:spPr>
        <p:txBody>
          <a:bodyPr>
            <a:noAutofit/>
          </a:bodyPr>
          <a:lstStyle/>
          <a:p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 LƯU</a:t>
            </a:r>
            <a:b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THIẾT BỊ GIÁO DỤC CÔNG NGHỆ SỐ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8382000" cy="1752600"/>
          </a:xfrm>
        </p:spPr>
        <p:txBody>
          <a:bodyPr>
            <a:noAutofit/>
          </a:bodyPr>
          <a:lstStyle/>
          <a:p>
            <a:r>
              <a:rPr lang="en-US" sz="4400" b="1" smtClean="0">
                <a:solidFill>
                  <a:srgbClr val="0070C0"/>
                </a:solidFill>
              </a:rPr>
              <a:t>TÊN SẢN PHẨM</a:t>
            </a:r>
          </a:p>
          <a:p>
            <a:r>
              <a:rPr lang="en-US" sz="4400" b="1" smtClean="0">
                <a:solidFill>
                  <a:srgbClr val="FF0000"/>
                </a:solidFill>
              </a:rPr>
              <a:t>TRÒ CHƠI: XÂY DỰNG NÔNG TRẠI</a:t>
            </a:r>
            <a:endParaRPr lang="en-US" sz="4400" b="1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4196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tác giả    : Giáo viên khối 3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Đơn vị công tác: Trường tiểu học An Lưu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Phường An Lưu, thị xã Kinh Môn, tỉnh Hải Dương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2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9144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749801"/>
            <a:ext cx="20574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2372" y="5446693"/>
            <a:ext cx="23535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1219170"/>
            <a:r>
              <a:rPr lang="en-US" sz="2800" b="1" dirty="0">
                <a:solidFill>
                  <a:srgbClr val="FF00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77400" y="6006875"/>
            <a:ext cx="609600" cy="812800"/>
          </a:xfrm>
          <a:prstGeom prst="rect">
            <a:avLst/>
          </a:prstGeom>
        </p:spPr>
      </p:pic>
      <p:pic>
        <p:nvPicPr>
          <p:cNvPr id="7" name="Picture 11" descr="C:\Users\ADMIN\Desktop\Tai nguyen thiet ke tro choi\Angry birds epic birds\1505573783630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8715"/>
            <a:ext cx="990600" cy="80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7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-97972"/>
            <a:ext cx="9405258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1117213"/>
            <a:ext cx="806324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2628100" y="3367072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2471" y="3717763"/>
            <a:ext cx="2667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622053"/>
            <a:ext cx="895577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4615" y="-450273"/>
            <a:ext cx="1580158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5772" y="2300736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23313" y="2706510"/>
            <a:ext cx="1440474" cy="13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4" y="43889"/>
            <a:ext cx="596871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11" y="214243"/>
            <a:ext cx="3071954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359" y="2498034"/>
            <a:ext cx="2490041" cy="113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889"/>
            <a:ext cx="591798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03972" y="3424662"/>
            <a:ext cx="1017521" cy="118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6" y="55295"/>
            <a:ext cx="6096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765" y="-9848"/>
            <a:ext cx="812475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9" action="ppaction://hlinksldjump"/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0" y="755089"/>
            <a:ext cx="826241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789315"/>
            <a:ext cx="781442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5" action="ppaction://hlinksldjump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8" y="719628"/>
            <a:ext cx="791253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BEBA8EAE-BF5A-486C-A8C5-ECC9F3942E4B}">
                <a14:imgProps xmlns:a14="http://schemas.microsoft.com/office/drawing/2010/main">
                  <a14:imgLayer r:embed="rId40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773050"/>
            <a:ext cx="753836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D364177E-F5A1-659C-D7BE-59B7911DD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894" y="3717763"/>
            <a:ext cx="2667000" cy="10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F6C7C711-1B57-B2C7-9804-78239C32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796">
            <a:off x="2029051" y="2805408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5" descr="C:\Users\ADMIN\Desktop\Nong trai\bauernhof-gegenstände-43016029 (2).jpg">
            <a:extLst>
              <a:ext uri="{FF2B5EF4-FFF2-40B4-BE49-F238E27FC236}">
                <a16:creationId xmlns="" xmlns:a16="http://schemas.microsoft.com/office/drawing/2014/main" id="{67E667C8-6FE0-EC94-56B4-8F90AE6B4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76" y="2300736"/>
            <a:ext cx="1749415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822" y="2214862"/>
            <a:ext cx="1534443" cy="14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3839030"/>
            <a:ext cx="230505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01 NK PowerSkills" descr="Káº¿t quáº£ hÃ¬nh áº£nh cho win text gif">
            <a:extLst>
              <a:ext uri="{FF2B5EF4-FFF2-40B4-BE49-F238E27FC236}">
                <a16:creationId xmlns="" xmlns:a16="http://schemas.microsoft.com/office/drawing/2014/main" id="{7FEE5CD1-96CC-2C9F-CF63-7BB4D4077F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624" y="1085779"/>
            <a:ext cx="4044425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01 NK PowerSkills" descr="Káº¿t quáº£ hÃ¬nh áº£nh cho win text gif">
            <a:hlinkClick r:id="rId46" action="ppaction://hlinksldjump"/>
            <a:extLst>
              <a:ext uri="{FF2B5EF4-FFF2-40B4-BE49-F238E27FC236}">
                <a16:creationId xmlns="" xmlns:a16="http://schemas.microsoft.com/office/drawing/2014/main" id="{00D81331-35D6-8CB6-D461-23D0EEA63A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924" y="1238179"/>
            <a:ext cx="4044425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65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46914E-6 L -0.3059 0.025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95" y="123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80" dur="1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7962" y="1600200"/>
            <a:ext cx="682751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8" y="3225801"/>
            <a:ext cx="5566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Thầy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cô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điền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đây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87" y="2"/>
            <a:ext cx="1460813" cy="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57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7962" y="1600200"/>
            <a:ext cx="682751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8" y="3225801"/>
            <a:ext cx="5566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Thầy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cô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điền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đây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87" y="2"/>
            <a:ext cx="1460813" cy="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8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7962" y="1600200"/>
            <a:ext cx="682751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8" y="3225801"/>
            <a:ext cx="5566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Thầy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cô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điền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đây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87" y="2"/>
            <a:ext cx="1460813" cy="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-1752600"/>
            <a:ext cx="85343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27962" y="1600200"/>
            <a:ext cx="6827511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3733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8" y="3225801"/>
            <a:ext cx="5566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Thầy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cô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điền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trả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lời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đây</a:t>
            </a:r>
            <a:endParaRPr lang="en-US" sz="3200" b="1" dirty="0">
              <a:solidFill>
                <a:srgbClr val="0000FF"/>
              </a:solidFill>
              <a:latin typeface="Calibri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787" y="2"/>
            <a:ext cx="1460813" cy="882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Hoạt động tiếp theo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0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157</Words>
  <Application>Microsoft Office PowerPoint</Application>
  <PresentationFormat>On-screen Show (4:3)</PresentationFormat>
  <Paragraphs>21</Paragraphs>
  <Slides>8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TRƯỜNG TIỂU HỌC AN LƯU THIẾT BỊ GIÁO DỤC CÔNG NGHỆ SỐ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tiếp theo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AN LƯU THIẾT BỊ GIÁO DỤC CÔNG NGHỆ SỐ</dc:title>
  <dc:creator>np</dc:creator>
  <cp:lastModifiedBy>np</cp:lastModifiedBy>
  <cp:revision>2</cp:revision>
  <dcterms:created xsi:type="dcterms:W3CDTF">2023-04-07T16:24:01Z</dcterms:created>
  <dcterms:modified xsi:type="dcterms:W3CDTF">2023-04-07T16:41:57Z</dcterms:modified>
</cp:coreProperties>
</file>