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2"/>
  </p:notesMasterIdLst>
  <p:sldIdLst>
    <p:sldId id="288" r:id="rId3"/>
    <p:sldId id="256" r:id="rId4"/>
    <p:sldId id="257" r:id="rId5"/>
    <p:sldId id="287" r:id="rId6"/>
    <p:sldId id="259" r:id="rId7"/>
    <p:sldId id="260" r:id="rId8"/>
    <p:sldId id="261" r:id="rId9"/>
    <p:sldId id="262" r:id="rId10"/>
    <p:sldId id="289" r:id="rId11"/>
  </p:sldIdLst>
  <p:sldSz cx="16276638" cy="9144000"/>
  <p:notesSz cx="6858000" cy="9144000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178050" indent="-8064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903538" indent="-107473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768" y="-8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6C2E283F-9291-0F9F-9065-54A4C79DDF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0EED2FD-1631-4B36-57BB-9630C95352A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3EABA6-EEEE-41B7-9962-A7E4D1EDA9F4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394062D2-34E0-F200-EFA6-047B23FC6E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3E7A1489-77E1-A748-FC98-BBF3538BC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E99F752-43FC-6BE0-2D19-CE4F0137A5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2839DC-0718-E3F2-02A6-474C634E7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DA82906-B0BA-473F-83C5-5BDC396894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092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5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png"/><Relationship Id="rId14" Type="http://schemas.openxmlformats.org/officeDocument/2006/relationships/image" Target="../media/image2.w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6.svg"/><Relationship Id="rId17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10.png"/><Relationship Id="rId19" Type="http://schemas.openxmlformats.org/officeDocument/2006/relationships/image" Target="../media/image15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.wmf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8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36.sv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36.sv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6.png"/><Relationship Id="rId15" Type="http://schemas.openxmlformats.org/officeDocument/2006/relationships/image" Target="../media/image22.sv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5" Type="http://schemas.openxmlformats.org/officeDocument/2006/relationships/image" Target="../media/image6.png"/><Relationship Id="rId15" Type="http://schemas.openxmlformats.org/officeDocument/2006/relationships/image" Target="../media/image28.sv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31.svg"/><Relationship Id="rId5" Type="http://schemas.openxmlformats.org/officeDocument/2006/relationships/image" Target="../media/image6.png"/><Relationship Id="rId15" Type="http://schemas.openxmlformats.org/officeDocument/2006/relationships/image" Target="../media/image24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31.svg"/><Relationship Id="rId5" Type="http://schemas.openxmlformats.org/officeDocument/2006/relationships/image" Target="../media/image6.png"/><Relationship Id="rId15" Type="http://schemas.openxmlformats.org/officeDocument/2006/relationships/image" Target="../media/image24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">
            <a:extLst>
              <a:ext uri="{FF2B5EF4-FFF2-40B4-BE49-F238E27FC236}">
                <a16:creationId xmlns="" xmlns:a16="http://schemas.microsoft.com/office/drawing/2014/main" id="{4DFC457D-03C9-AA84-DF4A-08D418A677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38" name="任意多边形: 形状 4">
            <a:extLst>
              <a:ext uri="{FF2B5EF4-FFF2-40B4-BE49-F238E27FC236}">
                <a16:creationId xmlns="" xmlns:a16="http://schemas.microsoft.com/office/drawing/2014/main" id="{404D1156-33A3-F33C-BCCA-1D87B68D3142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39" name="任意多边形: 形状 5">
            <a:extLst>
              <a:ext uri="{FF2B5EF4-FFF2-40B4-BE49-F238E27FC236}">
                <a16:creationId xmlns="" xmlns:a16="http://schemas.microsoft.com/office/drawing/2014/main" id="{F6927105-BFEF-F4C6-E5DD-F5F7B354232A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40" name="图片 7">
            <a:extLst>
              <a:ext uri="{FF2B5EF4-FFF2-40B4-BE49-F238E27FC236}">
                <a16:creationId xmlns="" xmlns:a16="http://schemas.microsoft.com/office/drawing/2014/main" id="{D709EE50-6BC5-FC2E-51AD-5D848C9042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41" name="图片 8">
            <a:extLst>
              <a:ext uri="{FF2B5EF4-FFF2-40B4-BE49-F238E27FC236}">
                <a16:creationId xmlns="" xmlns:a16="http://schemas.microsoft.com/office/drawing/2014/main" id="{A58FE5C7-887D-8ACB-35AC-0C50519C5F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42" name="图片 9">
            <a:extLst>
              <a:ext uri="{FF2B5EF4-FFF2-40B4-BE49-F238E27FC236}">
                <a16:creationId xmlns="" xmlns:a16="http://schemas.microsoft.com/office/drawing/2014/main" id="{CBBFD616-B2EC-A7EB-A69A-8A5A1FF63F8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="" xmlns:a16="http://schemas.microsoft.com/office/drawing/2014/main" id="{36B28910-3D38-8490-05EE-69C8F1A3FEB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44" name="图片 12">
            <a:extLst>
              <a:ext uri="{FF2B5EF4-FFF2-40B4-BE49-F238E27FC236}">
                <a16:creationId xmlns="" xmlns:a16="http://schemas.microsoft.com/office/drawing/2014/main" id="{0E36F34D-C295-4F69-D7CE-E450D133F4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45" name="图片 6">
            <a:extLst>
              <a:ext uri="{FF2B5EF4-FFF2-40B4-BE49-F238E27FC236}">
                <a16:creationId xmlns="" xmlns:a16="http://schemas.microsoft.com/office/drawing/2014/main" id="{D7205C89-C10E-CA58-C34B-4A322D4BDD5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46" name="图片 11">
            <a:extLst>
              <a:ext uri="{FF2B5EF4-FFF2-40B4-BE49-F238E27FC236}">
                <a16:creationId xmlns="" xmlns:a16="http://schemas.microsoft.com/office/drawing/2014/main" id="{06630307-8049-B9EE-2386-5C19A7ECCB4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graphicFrame>
        <p:nvGraphicFramePr>
          <p:cNvPr id="19" name="对象 7">
            <a:extLst>
              <a:ext uri="{FF2B5EF4-FFF2-40B4-BE49-F238E27FC236}">
                <a16:creationId xmlns="" xmlns:a16="http://schemas.microsoft.com/office/drawing/2014/main" id="{C2E7031A-C263-B4DD-A685-7C160C70DF2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364583990"/>
              </p:ext>
            </p:extLst>
          </p:nvPr>
        </p:nvGraphicFramePr>
        <p:xfrm>
          <a:off x="4423671" y="6172634"/>
          <a:ext cx="7070165" cy="2494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13" imgW="21596040" imgH="7631280" progId="Photoshop.Image.18">
                  <p:embed/>
                </p:oleObj>
              </mc:Choice>
              <mc:Fallback>
                <p:oleObj name="Image" r:id="rId13" imgW="21596040" imgH="7631280" progId="Photoshop.Image.18">
                  <p:embed/>
                  <p:pic>
                    <p:nvPicPr>
                      <p:cNvPr id="19" name="对象 7">
                        <a:extLst>
                          <a:ext uri="{FF2B5EF4-FFF2-40B4-BE49-F238E27FC236}">
                            <a16:creationId xmlns="" xmlns:a16="http://schemas.microsoft.com/office/drawing/2014/main" id="{C2E7031A-C263-B4DD-A685-7C160C70DF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23671" y="6172634"/>
                        <a:ext cx="7070165" cy="2494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57AC01A7-71EA-3EC5-82E4-81F216EC629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31055" y="4688184"/>
            <a:ext cx="1722302" cy="1192072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="" xmlns:a16="http://schemas.microsoft.com/office/drawing/2014/main" id="{63C18468-A515-B256-4FC5-BEE6F8291AF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1566" y="7050714"/>
            <a:ext cx="2049298" cy="1413785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="" xmlns:a16="http://schemas.microsoft.com/office/drawing/2014/main" id="{FCAEB9E3-A47B-8178-BE90-3166FA4E5E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="" xmlns:a16="http://schemas.microsoft.com/office/drawing/2014/main" id="{4156EDAE-6ADE-39F4-F718-C6E193031D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="" xmlns:a16="http://schemas.microsoft.com/office/drawing/2014/main" id="{80E1AD75-1A87-7801-383E-B0803497C9D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="" xmlns:a16="http://schemas.microsoft.com/office/drawing/2014/main" id="{4982C283-3E9C-44DD-9C07-22DF984A5FA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="" xmlns:a16="http://schemas.microsoft.com/office/drawing/2014/main" id="{944F17C7-3471-A449-7062-1FA38D221F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27" name="图片 20">
            <a:extLst>
              <a:ext uri="{FF2B5EF4-FFF2-40B4-BE49-F238E27FC236}">
                <a16:creationId xmlns="" xmlns:a16="http://schemas.microsoft.com/office/drawing/2014/main" id="{58FAAC6C-CC77-2252-9341-185AE024B3F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8" name="图片 22">
            <a:extLst>
              <a:ext uri="{FF2B5EF4-FFF2-40B4-BE49-F238E27FC236}">
                <a16:creationId xmlns="" xmlns:a16="http://schemas.microsoft.com/office/drawing/2014/main" id="{FA456426-CDEC-9A76-A2D9-8FC40CCA3DD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CBD79950-B46D-C02E-1FFC-BAC38EA2D47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5517"/>
            <a:ext cx="5149093" cy="4000847"/>
          </a:xfrm>
          <a:prstGeom prst="rect">
            <a:avLst/>
          </a:prstGeom>
        </p:spPr>
      </p:pic>
      <p:pic>
        <p:nvPicPr>
          <p:cNvPr id="30" name="图形 32">
            <a:extLst>
              <a:ext uri="{FF2B5EF4-FFF2-40B4-BE49-F238E27FC236}">
                <a16:creationId xmlns="" xmlns:a16="http://schemas.microsoft.com/office/drawing/2014/main" id="{8CD15F62-45A7-4A24-8033-6907010C393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3609981" y="3785338"/>
            <a:ext cx="1201662" cy="1244753"/>
          </a:xfrm>
          <a:prstGeom prst="rect">
            <a:avLst/>
          </a:prstGeom>
        </p:spPr>
      </p:pic>
      <p:pic>
        <p:nvPicPr>
          <p:cNvPr id="31" name="5bfec640e9c6d">
            <a:hlinkClick r:id="" action="ppaction://media"/>
            <a:extLst>
              <a:ext uri="{FF2B5EF4-FFF2-40B4-BE49-F238E27FC236}">
                <a16:creationId xmlns="" xmlns:a16="http://schemas.microsoft.com/office/drawing/2014/main" id="{C95B7CE4-9755-E213-0F71-9163E83F9C0B}"/>
              </a:ext>
            </a:extLst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62617" y="391313"/>
            <a:ext cx="813832" cy="812800"/>
          </a:xfrm>
          <a:prstGeom prst="rect">
            <a:avLst/>
          </a:prstGeom>
        </p:spPr>
      </p:pic>
      <p:grpSp>
        <p:nvGrpSpPr>
          <p:cNvPr id="32" name="Nhóm 31">
            <a:extLst>
              <a:ext uri="{FF2B5EF4-FFF2-40B4-BE49-F238E27FC236}">
                <a16:creationId xmlns="" xmlns:a16="http://schemas.microsoft.com/office/drawing/2014/main" id="{D6CFE8DD-994E-2242-2282-71AEC610B4C8}"/>
              </a:ext>
            </a:extLst>
          </p:cNvPr>
          <p:cNvGrpSpPr/>
          <p:nvPr userDrawn="1"/>
        </p:nvGrpSpPr>
        <p:grpSpPr>
          <a:xfrm>
            <a:off x="4945595" y="1073715"/>
            <a:ext cx="6385450" cy="2062103"/>
            <a:chOff x="3625234" y="843329"/>
            <a:chExt cx="4783015" cy="1546577"/>
          </a:xfrm>
        </p:grpSpPr>
        <p:sp>
          <p:nvSpPr>
            <p:cNvPr id="33" name="Hộp Văn bản 32">
              <a:extLst>
                <a:ext uri="{FF2B5EF4-FFF2-40B4-BE49-F238E27FC236}">
                  <a16:creationId xmlns="" xmlns:a16="http://schemas.microsoft.com/office/drawing/2014/main" id="{92AB14FE-97AD-0EAF-316F-9134C607AC18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 err="1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Toán</a:t>
              </a:r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 3</a:t>
              </a: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="" xmlns:a16="http://schemas.microsoft.com/office/drawing/2014/main" id="{E9EC4C97-143F-372B-6B62-F6CDB250BE17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T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D8289"/>
                  </a:solidFill>
                  <a:latin typeface="SVN-Ziclets" panose="02000603000000000000" pitchFamily="2" charset="0"/>
                </a:rPr>
                <a:t>o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83E2BB"/>
                  </a:solidFill>
                  <a:latin typeface="SVN-Ziclets" panose="02000603000000000000" pitchFamily="2" charset="0"/>
                </a:rPr>
                <a:t>á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E7B9F"/>
                  </a:solidFill>
                  <a:latin typeface="SVN-Ziclets" panose="02000603000000000000" pitchFamily="2" charset="0"/>
                </a:rPr>
                <a:t>n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latin typeface="SVN-Ziclets" panose="02000603000000000000" pitchFamily="2" charset="0"/>
                </a:rPr>
                <a:t> 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  <p:pic>
        <p:nvPicPr>
          <p:cNvPr id="35" name="图形 32">
            <a:extLst>
              <a:ext uri="{FF2B5EF4-FFF2-40B4-BE49-F238E27FC236}">
                <a16:creationId xmlns="" xmlns:a16="http://schemas.microsoft.com/office/drawing/2014/main" id="{EC31A7FE-DFED-A779-3B4E-C7490681231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973715" y="1323926"/>
            <a:ext cx="1201662" cy="1244753"/>
          </a:xfrm>
          <a:prstGeom prst="rect">
            <a:avLst/>
          </a:prstGeom>
        </p:spPr>
      </p:pic>
      <p:pic>
        <p:nvPicPr>
          <p:cNvPr id="36" name="图片 8">
            <a:extLst>
              <a:ext uri="{FF2B5EF4-FFF2-40B4-BE49-F238E27FC236}">
                <a16:creationId xmlns="" xmlns:a16="http://schemas.microsoft.com/office/drawing/2014/main" id="{47956943-0252-A7CD-6286-25E006BC7AE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7511" y="842266"/>
            <a:ext cx="2049298" cy="141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2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1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1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1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1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1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1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 dirty="0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=""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460" y="650642"/>
            <a:ext cx="743288" cy="742345"/>
          </a:xfrm>
          <a:prstGeom prst="rect">
            <a:avLst/>
          </a:prstGeom>
        </p:spPr>
      </p:pic>
      <p:graphicFrame>
        <p:nvGraphicFramePr>
          <p:cNvPr id="18" name="对象 7">
            <a:extLst>
              <a:ext uri="{FF2B5EF4-FFF2-40B4-BE49-F238E27FC236}">
                <a16:creationId xmlns="" xmlns:a16="http://schemas.microsoft.com/office/drawing/2014/main" id="{59E631AA-C0B1-57DC-47AA-637BD73E49DF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4423671" y="6172634"/>
          <a:ext cx="7070165" cy="2494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Image" r:id="rId13" imgW="21596040" imgH="7631280" progId="Photoshop.Image.18">
                  <p:embed/>
                </p:oleObj>
              </mc:Choice>
              <mc:Fallback>
                <p:oleObj name="Image" r:id="rId13" imgW="21596040" imgH="7631280" progId="Photoshop.Image.18">
                  <p:embed/>
                  <p:pic>
                    <p:nvPicPr>
                      <p:cNvPr id="18" name="对象 7">
                        <a:extLst>
                          <a:ext uri="{FF2B5EF4-FFF2-40B4-BE49-F238E27FC236}">
                            <a16:creationId xmlns="" xmlns:a16="http://schemas.microsoft.com/office/drawing/2014/main" id="{59E631AA-C0B1-57DC-47AA-637BD73E49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23671" y="6172634"/>
                        <a:ext cx="7070165" cy="2494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2">
            <a:extLst>
              <a:ext uri="{FF2B5EF4-FFF2-40B4-BE49-F238E27FC236}">
                <a16:creationId xmlns="" xmlns:a16="http://schemas.microsoft.com/office/drawing/2014/main" id="{1B666505-BE83-2D1C-8C0A-ACAD367BCBE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3837" y="4948917"/>
            <a:ext cx="1722302" cy="1192072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="" xmlns:a16="http://schemas.microsoft.com/office/drawing/2014/main" id="{78DC488F-5D03-2D12-6B4A-E728742C4A0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8335" y="6049508"/>
            <a:ext cx="2049298" cy="1413785"/>
          </a:xfrm>
          <a:prstGeom prst="rect">
            <a:avLst/>
          </a:prstGeom>
        </p:spPr>
      </p:pic>
      <p:pic>
        <p:nvPicPr>
          <p:cNvPr id="21" name="图片 28">
            <a:extLst>
              <a:ext uri="{FF2B5EF4-FFF2-40B4-BE49-F238E27FC236}">
                <a16:creationId xmlns="" xmlns:a16="http://schemas.microsoft.com/office/drawing/2014/main" id="{1DFDB058-88D0-5177-9E64-D6CFECB49A3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8" y="2285013"/>
            <a:ext cx="5170684" cy="4017624"/>
          </a:xfrm>
          <a:prstGeom prst="rect">
            <a:avLst/>
          </a:prstGeom>
        </p:spPr>
      </p:pic>
      <p:pic>
        <p:nvPicPr>
          <p:cNvPr id="23" name="图形 32">
            <a:extLst>
              <a:ext uri="{FF2B5EF4-FFF2-40B4-BE49-F238E27FC236}">
                <a16:creationId xmlns="" xmlns:a16="http://schemas.microsoft.com/office/drawing/2014/main" id="{188F5957-9F50-FC59-87AC-02F58607AA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3717524" y="3007892"/>
            <a:ext cx="1201662" cy="1244753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93BB7093-DC15-5446-51BC-A31A4361D9DB}"/>
              </a:ext>
            </a:extLst>
          </p:cNvPr>
          <p:cNvSpPr txBox="1"/>
          <p:nvPr userDrawn="1"/>
        </p:nvSpPr>
        <p:spPr>
          <a:xfrm>
            <a:off x="4867581" y="1598942"/>
            <a:ext cx="70701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800" b="1" dirty="0" err="1">
                <a:ln>
                  <a:solidFill>
                    <a:schemeClr val="tx1"/>
                  </a:solidFill>
                </a:ln>
                <a:solidFill>
                  <a:srgbClr val="4CD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Tạm</a:t>
            </a:r>
            <a:r>
              <a:rPr lang="zh-CN" altLang="en-US" sz="1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 </a:t>
            </a:r>
            <a:r>
              <a:rPr lang="en-US" altLang="zh-CN" sz="128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biệt</a:t>
            </a:r>
            <a:r>
              <a:rPr lang="en-US" altLang="zh-CN" sz="1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/>
            </a:r>
            <a:br>
              <a:rPr lang="en-US" altLang="zh-CN" sz="1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</a:br>
            <a:r>
              <a:rPr lang="en-US" altLang="zh-CN" sz="12800" b="1" dirty="0" err="1">
                <a:ln>
                  <a:solidFill>
                    <a:schemeClr val="tx1"/>
                  </a:solidFill>
                </a:ln>
                <a:solidFill>
                  <a:srgbClr val="89E6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các</a:t>
            </a:r>
            <a:r>
              <a:rPr lang="zh-CN" altLang="en-US" sz="12800" b="1" dirty="0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 </a:t>
            </a:r>
            <a:r>
              <a:rPr lang="en-US" altLang="zh-CN" sz="12800" b="1" dirty="0" err="1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em</a:t>
            </a:r>
            <a:r>
              <a:rPr lang="en-US" altLang="zh-CN" sz="12800" b="1" dirty="0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 </a:t>
            </a:r>
            <a:r>
              <a:rPr lang="en-US" altLang="zh-CN" sz="12800" b="1" dirty="0">
                <a:ln>
                  <a:solidFill>
                    <a:schemeClr val="tx1"/>
                  </a:solidFill>
                </a:ln>
                <a:solidFill>
                  <a:srgbClr val="FFE1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!</a:t>
            </a:r>
            <a:endParaRPr lang="en-US" sz="3867" dirty="0"/>
          </a:p>
        </p:txBody>
      </p:sp>
    </p:spTree>
    <p:extLst>
      <p:ext uri="{BB962C8B-B14F-4D97-AF65-F5344CB8AC3E}">
        <p14:creationId xmlns:p14="http://schemas.microsoft.com/office/powerpoint/2010/main" val="139866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=""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6460" y="650642"/>
            <a:ext cx="743288" cy="742345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="" xmlns:a16="http://schemas.microsoft.com/office/drawing/2014/main" id="{32140539-6290-ACD4-A975-C38A2EF368E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6302" y="1764850"/>
            <a:ext cx="4652813" cy="4762823"/>
          </a:xfrm>
          <a:prstGeom prst="rect">
            <a:avLst/>
          </a:prstGeom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236F73E8-51B2-505A-E3DF-3A153FCD2E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525" y="3911344"/>
            <a:ext cx="6260065" cy="52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4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=""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6460" y="650642"/>
            <a:ext cx="743288" cy="74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5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  <a:prstGeom prst="rect">
            <a:avLst/>
          </a:prstGeom>
        </p:spPr>
        <p:txBody>
          <a:bodyPr lIns="145252" tIns="72626" rIns="145252" bIns="7262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  <a:prstGeom prst="rect">
            <a:avLst/>
          </a:prstGeom>
        </p:spPr>
        <p:txBody>
          <a:bodyPr lIns="145252" tIns="72626" rIns="145252" bIns="7262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lIns="145252" tIns="72626" rIns="145252" bIns="72626"/>
          <a:lstStyle/>
          <a:p>
            <a:fld id="{CA6267E8-743B-4536-8E5F-5E2B1B6B248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lIns="145252" tIns="72626" rIns="145252" bIns="72626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lIns="145252" tIns="72626" rIns="145252" bIns="72626"/>
          <a:lstStyle/>
          <a:p>
            <a:fld id="{82248D7D-5784-44F9-9FDD-4EE1C9E83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67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40FB26-3B76-41F1-A436-8886D384F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20B23AF-BE43-48DB-892D-6297B9CA0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2C8CB9-AAEB-4392-9EB7-77CA6393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5EB629-A25B-4DD3-B577-C65B9588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3E7385-1DA3-4D1B-A812-59D58F5B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23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E19C42-720B-4773-B556-835ED76F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353A15-F364-4CF9-B916-02C64427A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4877DB-D303-4EE0-AF14-59D31A5F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DDCF9B-ACFA-41A9-9C57-B8499099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118A20-E535-46B0-BC3D-4A5D9713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42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DCB5A7-4995-4287-AE72-23228BB2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C7012F-5838-41BC-A0B6-E817F2145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95B3D1-A610-4B79-9C45-B7991EBC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8A4C03-5BDB-48F0-8B23-0CA71F56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59793B-5192-44CE-B381-322B84F3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8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53B369-E9F7-4A54-8E7D-C7589308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3BA1B7-F665-4092-80CC-74C728DE1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5F0950D-78B3-42D1-B720-FFDC367F9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E1D17E9-B6DD-4D65-958A-FFFF76E54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9704D2-0525-423B-9DFD-ECD002BBE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AC334F4-4827-4497-8E01-BA01DF90F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3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F38006-C025-4179-82A0-C4BD0F14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4B5CF4-8DC3-4D82-ACA9-B702CF5D6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F3F4E56-796D-464C-96F0-F8263220D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54B13AB-9F13-4910-8866-16D7F800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4963A52-C75D-43A0-919F-CE54A32A5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569E26C-C508-4C0F-B7F9-59F59720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8801A58-93DD-4607-BB85-8D624CFA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5A04406-E665-4615-A23A-5BD5D122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21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25172B-105F-4650-B8D5-5BA6F87A9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977A7C7-46BF-42D8-9D57-11A7215F4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93449BE-2B9C-43E5-AB0B-316A6213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D323DE9-1EA5-48D2-BB85-426B894F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2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="" xmlns:a16="http://schemas.microsoft.com/office/drawing/2014/main" id="{A006BC84-5B6A-A5A7-FCE0-B80C658B640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675704" y="924240"/>
            <a:ext cx="2502352" cy="2836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形 39">
            <a:extLst>
              <a:ext uri="{FF2B5EF4-FFF2-40B4-BE49-F238E27FC236}">
                <a16:creationId xmlns="" xmlns:a16="http://schemas.microsoft.com/office/drawing/2014/main" id="{B5247B7A-E9D9-A268-26A3-B67A4CCAA05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0905" y="920949"/>
            <a:ext cx="1503530" cy="1501624"/>
          </a:xfrm>
          <a:prstGeom prst="rect">
            <a:avLst/>
          </a:prstGeom>
        </p:spPr>
      </p:pic>
      <p:pic>
        <p:nvPicPr>
          <p:cNvPr id="20" name="图形 15">
            <a:extLst>
              <a:ext uri="{FF2B5EF4-FFF2-40B4-BE49-F238E27FC236}">
                <a16:creationId xmlns="" xmlns:a16="http://schemas.microsoft.com/office/drawing/2014/main" id="{F96EBD45-0362-6758-880E-D89A9DCA7F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1468" y="4132053"/>
            <a:ext cx="6070433" cy="4595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="" xmlns:a16="http://schemas.microsoft.com/office/drawing/2014/main" id="{0C96AFA9-A5D8-2A60-F237-D81E422C9596}"/>
              </a:ext>
            </a:extLst>
          </p:cNvPr>
          <p:cNvSpPr txBox="1"/>
          <p:nvPr userDrawn="1"/>
        </p:nvSpPr>
        <p:spPr>
          <a:xfrm>
            <a:off x="5707832" y="4513691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CC2CCA38-6C91-8299-4D6B-AB6C8FF58B56}"/>
              </a:ext>
            </a:extLst>
          </p:cNvPr>
          <p:cNvGrpSpPr/>
          <p:nvPr userDrawn="1"/>
        </p:nvGrpSpPr>
        <p:grpSpPr>
          <a:xfrm>
            <a:off x="6358943" y="2037717"/>
            <a:ext cx="6385450" cy="2062103"/>
            <a:chOff x="3739534" y="1141315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F789ACCA-4CC9-3E48-4935-8833BB211541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01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="" xmlns:a16="http://schemas.microsoft.com/office/drawing/2014/main" id="{7D88F3CF-3E28-A6F6-A69D-8F43A80ACE2C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27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12F49F1-A6FA-4FED-A23D-8C226CF2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74CE4C1-D92A-474A-9992-58A43D5D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C114F7F-1412-453F-A858-F9E6140B5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3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9ADDA4-F4C5-42F2-85B3-1F1A224F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402248-D91A-418F-90A9-B1781AD10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5A3A88-0D55-4D0E-AB7E-ADD8B53ED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094438-D9AC-4ED3-8CC1-082B7D71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3DA8567-8316-42D8-844B-CA3226184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4A76B39-FC03-4D97-882F-45C4C93D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35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D1C5DA-415D-451A-A3F8-70627DFF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B883B7-4BEC-4B36-B61C-09CAC7183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D56660-A294-48F7-B030-C327B82EA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4A65BF2-5A81-41CB-846E-CBE7D0CE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F107081-2109-475A-9C02-420BD988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257FDF1-44A9-4F37-83E8-852B08EF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9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E37C5C-E092-4BA9-843C-F49AF2B2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E8BB688-7188-4EBD-9A3E-CED64154B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56DD60-07AE-4F4C-AA58-C3CAFFE9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15FAAC-A089-43F8-AEA9-5FA0A16D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894535-14A3-4323-B66E-322322CE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11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3C2307F-F4CF-499D-9E95-4EC463494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56BCFE9-01D2-471E-8433-79FCDFE69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4C2E46-B8CB-4979-9CB6-3EED90A4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0FA256-EBCE-4AD8-9E64-F47B7BCB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3F4FC4-B62A-4161-9E64-33CCF117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2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="" xmlns:a16="http://schemas.microsoft.com/office/drawing/2014/main" id="{DE3C3CC9-6F64-DA16-B135-8F0F2A039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66D8CE2E-6215-1F0C-59F1-B32FD1AD39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="" xmlns:a16="http://schemas.microsoft.com/office/drawing/2014/main" id="{9EA84064-A963-090B-2BE3-7D1E962E43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="" xmlns:a16="http://schemas.microsoft.com/office/drawing/2014/main" id="{273629B2-D678-0EB6-294A-27FA2F6CD0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="" xmlns:a16="http://schemas.microsoft.com/office/drawing/2014/main" id="{9704F122-E533-740C-C426-3CB3C479CAA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7" name="图形 43">
            <a:extLst>
              <a:ext uri="{FF2B5EF4-FFF2-40B4-BE49-F238E27FC236}">
                <a16:creationId xmlns="" xmlns:a16="http://schemas.microsoft.com/office/drawing/2014/main" id="{013F9CCF-E570-7E34-EF7F-8761BE6B25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6459" y="786622"/>
            <a:ext cx="2095946" cy="1147932"/>
          </a:xfrm>
          <a:prstGeom prst="rect">
            <a:avLst/>
          </a:prstGeom>
        </p:spPr>
      </p:pic>
      <p:pic>
        <p:nvPicPr>
          <p:cNvPr id="18" name="图形 45">
            <a:extLst>
              <a:ext uri="{FF2B5EF4-FFF2-40B4-BE49-F238E27FC236}">
                <a16:creationId xmlns="" xmlns:a16="http://schemas.microsoft.com/office/drawing/2014/main" id="{24314585-17F6-04D2-96CA-B0F4CA4242E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40590" y="797429"/>
            <a:ext cx="10055108" cy="7631743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1E02E594-7131-7CE3-0036-D1CCF1F4FD9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="" xmlns:a16="http://schemas.microsoft.com/office/drawing/2014/main" id="{B251C860-3120-BC31-8781-EA439B41436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="" xmlns:a16="http://schemas.microsoft.com/office/drawing/2014/main" id="{20EA566B-F786-593C-1F61-D61B2D6B01CE}"/>
              </a:ext>
            </a:extLst>
          </p:cNvPr>
          <p:cNvSpPr txBox="1"/>
          <p:nvPr userDrawn="1"/>
        </p:nvSpPr>
        <p:spPr>
          <a:xfrm>
            <a:off x="8423819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2" name="图形 38">
            <a:extLst>
              <a:ext uri="{FF2B5EF4-FFF2-40B4-BE49-F238E27FC236}">
                <a16:creationId xmlns="" xmlns:a16="http://schemas.microsoft.com/office/drawing/2014/main" id="{7524C19C-3C40-1CB4-363F-63A1B254EF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37530" y="1934553"/>
            <a:ext cx="6741736" cy="5969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Nhóm 22">
            <a:extLst>
              <a:ext uri="{FF2B5EF4-FFF2-40B4-BE49-F238E27FC236}">
                <a16:creationId xmlns="" xmlns:a16="http://schemas.microsoft.com/office/drawing/2014/main" id="{B66CECFE-978F-93C7-24E4-0D50B9447D62}"/>
              </a:ext>
            </a:extLst>
          </p:cNvPr>
          <p:cNvGrpSpPr/>
          <p:nvPr userDrawn="1"/>
        </p:nvGrpSpPr>
        <p:grpSpPr>
          <a:xfrm>
            <a:off x="8598248" y="1934554"/>
            <a:ext cx="6385450" cy="2062103"/>
            <a:chOff x="3766782" y="1436238"/>
            <a:chExt cx="4783015" cy="1546577"/>
          </a:xfrm>
        </p:grpSpPr>
        <p:sp>
          <p:nvSpPr>
            <p:cNvPr id="24" name="Hộp Văn bản 23">
              <a:extLst>
                <a:ext uri="{FF2B5EF4-FFF2-40B4-BE49-F238E27FC236}">
                  <a16:creationId xmlns="" xmlns:a16="http://schemas.microsoft.com/office/drawing/2014/main" id="{732FB269-323F-54D6-CE11-1B443BFD81DD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="" xmlns:a16="http://schemas.microsoft.com/office/drawing/2014/main" id="{C9E94C34-42A6-433E-E74A-45398C393410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243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sp>
        <p:nvSpPr>
          <p:cNvPr id="2" name="任意多边形: 形状 5">
            <a:extLst>
              <a:ext uri="{FF2B5EF4-FFF2-40B4-BE49-F238E27FC236}">
                <a16:creationId xmlns="" xmlns:a16="http://schemas.microsoft.com/office/drawing/2014/main" id="{5C8BEB25-377E-2A53-C0AE-31E708C4F0EA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C3AD1797-AFFC-EA6F-1B14-4E1ADB3D77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="" xmlns:a16="http://schemas.microsoft.com/office/drawing/2014/main" id="{9BFAF890-7046-D92C-19DC-8196684716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="" xmlns:a16="http://schemas.microsoft.com/office/drawing/2014/main" id="{68D30B9C-7425-D658-0E49-9E1B6C7423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78336BDA-CE50-8F57-117B-75CD8DE68F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="" xmlns:a16="http://schemas.microsoft.com/office/drawing/2014/main" id="{9D497B58-68CA-2FCD-501B-8D364CCFB2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="" xmlns:a16="http://schemas.microsoft.com/office/drawing/2014/main" id="{FEEC3116-A13E-A2FA-F311-46C74BC8A3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9" name="图片 11">
            <a:extLst>
              <a:ext uri="{FF2B5EF4-FFF2-40B4-BE49-F238E27FC236}">
                <a16:creationId xmlns="" xmlns:a16="http://schemas.microsoft.com/office/drawing/2014/main" id="{38DDD726-3AE5-C2F8-BD9C-7EF6047BBE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1FE67B0F-B549-E672-8C50-3BCDCB68301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041">
            <a:off x="1620221" y="742936"/>
            <a:ext cx="5089731" cy="9036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="" xmlns:a16="http://schemas.microsoft.com/office/drawing/2014/main" id="{CC1FF574-278E-053D-E6ED-175754D6DA60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619BCE00-8A69-636A-0892-9281CD7323B8}"/>
              </a:ext>
            </a:extLst>
          </p:cNvPr>
          <p:cNvGrpSpPr/>
          <p:nvPr userDrawn="1"/>
        </p:nvGrpSpPr>
        <p:grpSpPr>
          <a:xfrm>
            <a:off x="8175772" y="2263764"/>
            <a:ext cx="6409150" cy="2090392"/>
            <a:chOff x="3837191" y="1683146"/>
            <a:chExt cx="4800768" cy="1567794"/>
          </a:xfrm>
        </p:grpSpPr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F285DE28-C294-675C-D65B-71848AD63765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="" xmlns:a16="http://schemas.microsoft.com/office/drawing/2014/main" id="{A1795D06-0AA5-950B-0E0C-B938A4B5EB57}"/>
                </a:ext>
              </a:extLst>
            </p:cNvPr>
            <p:cNvSpPr txBox="1"/>
            <p:nvPr/>
          </p:nvSpPr>
          <p:spPr>
            <a:xfrm>
              <a:off x="3854944" y="168314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89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sp>
        <p:nvSpPr>
          <p:cNvPr id="2" name="任意多边形: 形状 5">
            <a:extLst>
              <a:ext uri="{FF2B5EF4-FFF2-40B4-BE49-F238E27FC236}">
                <a16:creationId xmlns="" xmlns:a16="http://schemas.microsoft.com/office/drawing/2014/main" id="{5C8BEB25-377E-2A53-C0AE-31E708C4F0EA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C3AD1797-AFFC-EA6F-1B14-4E1ADB3D77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="" xmlns:a16="http://schemas.microsoft.com/office/drawing/2014/main" id="{9BFAF890-7046-D92C-19DC-8196684716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="" xmlns:a16="http://schemas.microsoft.com/office/drawing/2014/main" id="{68D30B9C-7425-D658-0E49-9E1B6C7423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78336BDA-CE50-8F57-117B-75CD8DE68F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="" xmlns:a16="http://schemas.microsoft.com/office/drawing/2014/main" id="{9D497B58-68CA-2FCD-501B-8D364CCFB2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="" xmlns:a16="http://schemas.microsoft.com/office/drawing/2014/main" id="{FEEC3116-A13E-A2FA-F311-46C74BC8A3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9" name="图片 11">
            <a:extLst>
              <a:ext uri="{FF2B5EF4-FFF2-40B4-BE49-F238E27FC236}">
                <a16:creationId xmlns="" xmlns:a16="http://schemas.microsoft.com/office/drawing/2014/main" id="{38DDD726-3AE5-C2F8-BD9C-7EF6047BBE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1FE67B0F-B549-E672-8C50-3BCDCB68301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041">
            <a:off x="1620221" y="742936"/>
            <a:ext cx="5089731" cy="9036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="" xmlns:a16="http://schemas.microsoft.com/office/drawing/2014/main" id="{CC1FF574-278E-053D-E6ED-175754D6DA60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619BCE00-8A69-636A-0892-9281CD7323B8}"/>
              </a:ext>
            </a:extLst>
          </p:cNvPr>
          <p:cNvGrpSpPr/>
          <p:nvPr userDrawn="1"/>
        </p:nvGrpSpPr>
        <p:grpSpPr>
          <a:xfrm>
            <a:off x="8175772" y="2292054"/>
            <a:ext cx="6385450" cy="2062103"/>
            <a:chOff x="3837191" y="1704363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F285DE28-C294-675C-D65B-71848AD63765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="" xmlns:a16="http://schemas.microsoft.com/office/drawing/2014/main" id="{A1795D06-0AA5-950B-0E0C-B938A4B5EB57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33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="" xmlns:a16="http://schemas.microsoft.com/office/drawing/2014/main" id="{5DD72B77-C72A-4B8E-5D7C-43C2668F07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CA9B9BED-AD53-AD38-B655-3001D1DA55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="" xmlns:a16="http://schemas.microsoft.com/office/drawing/2014/main" id="{806B502E-5798-53F6-CA6A-17C3CF560A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="" xmlns:a16="http://schemas.microsoft.com/office/drawing/2014/main" id="{B55A436B-1953-96E9-506B-025F988BED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6" name="图形 1">
            <a:extLst>
              <a:ext uri="{FF2B5EF4-FFF2-40B4-BE49-F238E27FC236}">
                <a16:creationId xmlns="" xmlns:a16="http://schemas.microsoft.com/office/drawing/2014/main" id="{37544147-F8BD-8776-21D7-D70A5AFA4B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84676" y="2214716"/>
            <a:ext cx="3561569" cy="2220744"/>
          </a:xfrm>
          <a:prstGeom prst="rect">
            <a:avLst/>
          </a:prstGeom>
        </p:spPr>
      </p:pic>
      <p:pic>
        <p:nvPicPr>
          <p:cNvPr id="17" name="图形 2">
            <a:extLst>
              <a:ext uri="{FF2B5EF4-FFF2-40B4-BE49-F238E27FC236}">
                <a16:creationId xmlns="" xmlns:a16="http://schemas.microsoft.com/office/drawing/2014/main" id="{F4C74E02-F196-A50C-5A98-A6FD2B2EA22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2899" y="4498751"/>
            <a:ext cx="6228208" cy="4057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0">
            <a:extLst>
              <a:ext uri="{FF2B5EF4-FFF2-40B4-BE49-F238E27FC236}">
                <a16:creationId xmlns="" xmlns:a16="http://schemas.microsoft.com/office/drawing/2014/main" id="{58CE2606-5D6D-113F-B6E4-869AA35DE4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3EC450C2-6AF2-1E0C-9617-C0AB1F5103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="" xmlns:a16="http://schemas.microsoft.com/office/drawing/2014/main" id="{41BFD717-FFF4-A22B-CF0C-7F04B517008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="" xmlns:a16="http://schemas.microsoft.com/office/drawing/2014/main" id="{0FFD1243-F66E-7FE1-2305-5F3D778CD921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C1417085-743F-72A3-C6AC-FB04DBC933D5}"/>
              </a:ext>
            </a:extLst>
          </p:cNvPr>
          <p:cNvGrpSpPr/>
          <p:nvPr userDrawn="1"/>
        </p:nvGrpSpPr>
        <p:grpSpPr>
          <a:xfrm>
            <a:off x="8326326" y="1934554"/>
            <a:ext cx="6412282" cy="2076997"/>
            <a:chOff x="3874800" y="1917635"/>
            <a:chExt cx="4803114" cy="1557748"/>
          </a:xfrm>
        </p:grpSpPr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42BE896A-E062-7522-5D6B-B330B479C70B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="" xmlns:a16="http://schemas.microsoft.com/office/drawing/2014/main" id="{296ACF82-8606-9BDD-D0C2-7365253475F3}"/>
                </a:ext>
              </a:extLst>
            </p:cNvPr>
            <p:cNvSpPr txBox="1"/>
            <p:nvPr/>
          </p:nvSpPr>
          <p:spPr>
            <a:xfrm>
              <a:off x="3894899" y="1917635"/>
              <a:ext cx="4783015" cy="154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  <p:pic>
        <p:nvPicPr>
          <p:cNvPr id="25" name="图形 43">
            <a:extLst>
              <a:ext uri="{FF2B5EF4-FFF2-40B4-BE49-F238E27FC236}">
                <a16:creationId xmlns="" xmlns:a16="http://schemas.microsoft.com/office/drawing/2014/main" id="{51D8DD1C-2EA0-B6BA-C539-19D1E1D9DF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459" y="786622"/>
            <a:ext cx="2095946" cy="11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5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="" xmlns:a16="http://schemas.microsoft.com/office/drawing/2014/main" id="{5DD72B77-C72A-4B8E-5D7C-43C2668F07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CA9B9BED-AD53-AD38-B655-3001D1DA55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="" xmlns:a16="http://schemas.microsoft.com/office/drawing/2014/main" id="{806B502E-5798-53F6-CA6A-17C3CF560A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="" xmlns:a16="http://schemas.microsoft.com/office/drawing/2014/main" id="{B55A436B-1953-96E9-506B-025F988BED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6" name="图形 1">
            <a:extLst>
              <a:ext uri="{FF2B5EF4-FFF2-40B4-BE49-F238E27FC236}">
                <a16:creationId xmlns="" xmlns:a16="http://schemas.microsoft.com/office/drawing/2014/main" id="{37544147-F8BD-8776-21D7-D70A5AFA4B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84676" y="2214716"/>
            <a:ext cx="3561569" cy="2220744"/>
          </a:xfrm>
          <a:prstGeom prst="rect">
            <a:avLst/>
          </a:prstGeom>
        </p:spPr>
      </p:pic>
      <p:pic>
        <p:nvPicPr>
          <p:cNvPr id="17" name="图形 2">
            <a:extLst>
              <a:ext uri="{FF2B5EF4-FFF2-40B4-BE49-F238E27FC236}">
                <a16:creationId xmlns="" xmlns:a16="http://schemas.microsoft.com/office/drawing/2014/main" id="{F4C74E02-F196-A50C-5A98-A6FD2B2EA22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2899" y="4498751"/>
            <a:ext cx="6228208" cy="4057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0">
            <a:extLst>
              <a:ext uri="{FF2B5EF4-FFF2-40B4-BE49-F238E27FC236}">
                <a16:creationId xmlns="" xmlns:a16="http://schemas.microsoft.com/office/drawing/2014/main" id="{58CE2606-5D6D-113F-B6E4-869AA35DE4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3EC450C2-6AF2-1E0C-9617-C0AB1F5103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="" xmlns:a16="http://schemas.microsoft.com/office/drawing/2014/main" id="{41BFD717-FFF4-A22B-CF0C-7F04B517008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="" xmlns:a16="http://schemas.microsoft.com/office/drawing/2014/main" id="{0FFD1243-F66E-7FE1-2305-5F3D778CD921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C1417085-743F-72A3-C6AC-FB04DBC933D5}"/>
              </a:ext>
            </a:extLst>
          </p:cNvPr>
          <p:cNvGrpSpPr/>
          <p:nvPr userDrawn="1"/>
        </p:nvGrpSpPr>
        <p:grpSpPr>
          <a:xfrm>
            <a:off x="8326326" y="1949449"/>
            <a:ext cx="6385450" cy="2062103"/>
            <a:chOff x="3874800" y="1928806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42BE896A-E062-7522-5D6B-B330B479C70B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="" xmlns:a16="http://schemas.microsoft.com/office/drawing/2014/main" id="{296ACF82-8606-9BDD-D0C2-7365253475F3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5" name="图形 43">
            <a:extLst>
              <a:ext uri="{FF2B5EF4-FFF2-40B4-BE49-F238E27FC236}">
                <a16:creationId xmlns="" xmlns:a16="http://schemas.microsoft.com/office/drawing/2014/main" id="{51D8DD1C-2EA0-B6BA-C539-19D1E1D9DF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459" y="786622"/>
            <a:ext cx="2095946" cy="11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grpSp>
        <p:nvGrpSpPr>
          <p:cNvPr id="2" name="组合 28">
            <a:extLst>
              <a:ext uri="{FF2B5EF4-FFF2-40B4-BE49-F238E27FC236}">
                <a16:creationId xmlns="" xmlns:a16="http://schemas.microsoft.com/office/drawing/2014/main" id="{82AEF739-67E0-FAB8-0469-D5F7A34DD67C}"/>
              </a:ext>
            </a:extLst>
          </p:cNvPr>
          <p:cNvGrpSpPr/>
          <p:nvPr userDrawn="1"/>
        </p:nvGrpSpPr>
        <p:grpSpPr>
          <a:xfrm>
            <a:off x="8774452" y="1537130"/>
            <a:ext cx="6090931" cy="6069741"/>
            <a:chOff x="3477492" y="727364"/>
            <a:chExt cx="5248636" cy="5237016"/>
          </a:xfrm>
        </p:grpSpPr>
        <p:sp>
          <p:nvSpPr>
            <p:cNvPr id="3" name="椭圆 29">
              <a:extLst>
                <a:ext uri="{FF2B5EF4-FFF2-40B4-BE49-F238E27FC236}">
                  <a16:creationId xmlns="" xmlns:a16="http://schemas.microsoft.com/office/drawing/2014/main" id="{900B1C02-3322-E5F6-B5EA-3834BAA9857F}"/>
                </a:ext>
              </a:extLst>
            </p:cNvPr>
            <p:cNvSpPr/>
            <p:nvPr/>
          </p:nvSpPr>
          <p:spPr>
            <a:xfrm>
              <a:off x="3935096" y="1181100"/>
              <a:ext cx="4321808" cy="4321808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6350">
              <a:solidFill>
                <a:srgbClr val="58C9B0">
                  <a:alpha val="5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4" name="矩形 30">
              <a:extLst>
                <a:ext uri="{FF2B5EF4-FFF2-40B4-BE49-F238E27FC236}">
                  <a16:creationId xmlns="" xmlns:a16="http://schemas.microsoft.com/office/drawing/2014/main" id="{A625FB35-0B67-FA7B-4689-3A19A95076C8}"/>
                </a:ext>
              </a:extLst>
            </p:cNvPr>
            <p:cNvSpPr/>
            <p:nvPr/>
          </p:nvSpPr>
          <p:spPr>
            <a:xfrm>
              <a:off x="4665132" y="2516291"/>
              <a:ext cx="2861731" cy="62166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507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5" name="椭圆 31">
              <a:extLst>
                <a:ext uri="{FF2B5EF4-FFF2-40B4-BE49-F238E27FC236}">
                  <a16:creationId xmlns="" xmlns:a16="http://schemas.microsoft.com/office/drawing/2014/main" id="{C60F2997-F6F6-4E75-55E7-203B309F4096}"/>
                </a:ext>
              </a:extLst>
            </p:cNvPr>
            <p:cNvSpPr/>
            <p:nvPr/>
          </p:nvSpPr>
          <p:spPr>
            <a:xfrm>
              <a:off x="3477492" y="727364"/>
              <a:ext cx="5237016" cy="5237016"/>
            </a:xfrm>
            <a:prstGeom prst="ellipse">
              <a:avLst/>
            </a:prstGeom>
            <a:noFill/>
            <a:ln w="3175">
              <a:solidFill>
                <a:srgbClr val="FE80A3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6" name="椭圆 32">
              <a:extLst>
                <a:ext uri="{FF2B5EF4-FFF2-40B4-BE49-F238E27FC236}">
                  <a16:creationId xmlns="" xmlns:a16="http://schemas.microsoft.com/office/drawing/2014/main" id="{493D274F-8BDB-B24E-2FEB-DD712353706E}"/>
                </a:ext>
              </a:extLst>
            </p:cNvPr>
            <p:cNvSpPr/>
            <p:nvPr/>
          </p:nvSpPr>
          <p:spPr>
            <a:xfrm>
              <a:off x="3510086" y="1581585"/>
              <a:ext cx="685800" cy="685800"/>
            </a:xfrm>
            <a:prstGeom prst="ellipse">
              <a:avLst/>
            </a:prstGeom>
            <a:solidFill>
              <a:srgbClr val="FFE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7" name="椭圆 33">
              <a:extLst>
                <a:ext uri="{FF2B5EF4-FFF2-40B4-BE49-F238E27FC236}">
                  <a16:creationId xmlns="" xmlns:a16="http://schemas.microsoft.com/office/drawing/2014/main" id="{61A915DD-AD85-D695-8652-6B5B0C5E4DA5}"/>
                </a:ext>
              </a:extLst>
            </p:cNvPr>
            <p:cNvSpPr/>
            <p:nvPr/>
          </p:nvSpPr>
          <p:spPr>
            <a:xfrm>
              <a:off x="3510086" y="4346933"/>
              <a:ext cx="685800" cy="685800"/>
            </a:xfrm>
            <a:prstGeom prst="ellipse">
              <a:avLst/>
            </a:prstGeom>
            <a:solidFill>
              <a:srgbClr val="FE77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8" name="椭圆 34">
              <a:extLst>
                <a:ext uri="{FF2B5EF4-FFF2-40B4-BE49-F238E27FC236}">
                  <a16:creationId xmlns="" xmlns:a16="http://schemas.microsoft.com/office/drawing/2014/main" id="{A665F99A-5B90-9ED1-D4EE-F3FD03DE8F54}"/>
                </a:ext>
              </a:extLst>
            </p:cNvPr>
            <p:cNvSpPr/>
            <p:nvPr/>
          </p:nvSpPr>
          <p:spPr>
            <a:xfrm>
              <a:off x="8028708" y="1581585"/>
              <a:ext cx="685800" cy="685800"/>
            </a:xfrm>
            <a:prstGeom prst="ellipse">
              <a:avLst/>
            </a:prstGeom>
            <a:solidFill>
              <a:srgbClr val="74B5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9" name="椭圆 35">
              <a:extLst>
                <a:ext uri="{FF2B5EF4-FFF2-40B4-BE49-F238E27FC236}">
                  <a16:creationId xmlns="" xmlns:a16="http://schemas.microsoft.com/office/drawing/2014/main" id="{AFA3B129-F6FE-FD94-F769-549B70128D08}"/>
                </a:ext>
              </a:extLst>
            </p:cNvPr>
            <p:cNvSpPr/>
            <p:nvPr/>
          </p:nvSpPr>
          <p:spPr>
            <a:xfrm>
              <a:off x="8040328" y="4294970"/>
              <a:ext cx="685800" cy="685800"/>
            </a:xfrm>
            <a:prstGeom prst="ellipse">
              <a:avLst/>
            </a:prstGeom>
            <a:solidFill>
              <a:srgbClr val="4CD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</p:grpSp>
      <p:sp>
        <p:nvSpPr>
          <p:cNvPr id="20" name="ïṥḻîḑe">
            <a:extLst>
              <a:ext uri="{FF2B5EF4-FFF2-40B4-BE49-F238E27FC236}">
                <a16:creationId xmlns="" xmlns:a16="http://schemas.microsoft.com/office/drawing/2014/main" id="{F97E6DA1-6C40-E8EF-C7FB-E1653344037E}"/>
              </a:ext>
            </a:extLst>
          </p:cNvPr>
          <p:cNvSpPr txBox="1"/>
          <p:nvPr userDrawn="1"/>
        </p:nvSpPr>
        <p:spPr>
          <a:xfrm>
            <a:off x="1837024" y="4717787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="" xmlns:a16="http://schemas.microsoft.com/office/drawing/2014/main" id="{15573758-BA8B-70DA-A56D-08D6708E0FC6}"/>
              </a:ext>
            </a:extLst>
          </p:cNvPr>
          <p:cNvGrpSpPr/>
          <p:nvPr userDrawn="1"/>
        </p:nvGrpSpPr>
        <p:grpSpPr>
          <a:xfrm>
            <a:off x="2229382" y="2337933"/>
            <a:ext cx="6409982" cy="2062103"/>
            <a:chOff x="3854858" y="1520994"/>
            <a:chExt cx="4801391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="" xmlns:a16="http://schemas.microsoft.com/office/drawing/2014/main" id="{3A7C50F0-366F-71F8-58B7-3F393C987DEF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210DCC23-C770-8E80-68EF-F49F9F70D0B0}"/>
                </a:ext>
              </a:extLst>
            </p:cNvPr>
            <p:cNvSpPr txBox="1"/>
            <p:nvPr/>
          </p:nvSpPr>
          <p:spPr>
            <a:xfrm>
              <a:off x="3873234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14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grpSp>
        <p:nvGrpSpPr>
          <p:cNvPr id="2" name="组合 28">
            <a:extLst>
              <a:ext uri="{FF2B5EF4-FFF2-40B4-BE49-F238E27FC236}">
                <a16:creationId xmlns="" xmlns:a16="http://schemas.microsoft.com/office/drawing/2014/main" id="{82AEF739-67E0-FAB8-0469-D5F7A34DD67C}"/>
              </a:ext>
            </a:extLst>
          </p:cNvPr>
          <p:cNvGrpSpPr/>
          <p:nvPr userDrawn="1"/>
        </p:nvGrpSpPr>
        <p:grpSpPr>
          <a:xfrm>
            <a:off x="8774452" y="1537130"/>
            <a:ext cx="6090931" cy="6069741"/>
            <a:chOff x="3477492" y="727364"/>
            <a:chExt cx="5248636" cy="5237016"/>
          </a:xfrm>
        </p:grpSpPr>
        <p:sp>
          <p:nvSpPr>
            <p:cNvPr id="3" name="椭圆 29">
              <a:extLst>
                <a:ext uri="{FF2B5EF4-FFF2-40B4-BE49-F238E27FC236}">
                  <a16:creationId xmlns="" xmlns:a16="http://schemas.microsoft.com/office/drawing/2014/main" id="{900B1C02-3322-E5F6-B5EA-3834BAA9857F}"/>
                </a:ext>
              </a:extLst>
            </p:cNvPr>
            <p:cNvSpPr/>
            <p:nvPr/>
          </p:nvSpPr>
          <p:spPr>
            <a:xfrm>
              <a:off x="3935096" y="1181100"/>
              <a:ext cx="4321808" cy="4321808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6350">
              <a:solidFill>
                <a:srgbClr val="58C9B0">
                  <a:alpha val="5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4" name="矩形 30">
              <a:extLst>
                <a:ext uri="{FF2B5EF4-FFF2-40B4-BE49-F238E27FC236}">
                  <a16:creationId xmlns="" xmlns:a16="http://schemas.microsoft.com/office/drawing/2014/main" id="{A625FB35-0B67-FA7B-4689-3A19A95076C8}"/>
                </a:ext>
              </a:extLst>
            </p:cNvPr>
            <p:cNvSpPr/>
            <p:nvPr/>
          </p:nvSpPr>
          <p:spPr>
            <a:xfrm>
              <a:off x="4665132" y="2516291"/>
              <a:ext cx="2861731" cy="62166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507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5" name="椭圆 31">
              <a:extLst>
                <a:ext uri="{FF2B5EF4-FFF2-40B4-BE49-F238E27FC236}">
                  <a16:creationId xmlns="" xmlns:a16="http://schemas.microsoft.com/office/drawing/2014/main" id="{C60F2997-F6F6-4E75-55E7-203B309F4096}"/>
                </a:ext>
              </a:extLst>
            </p:cNvPr>
            <p:cNvSpPr/>
            <p:nvPr/>
          </p:nvSpPr>
          <p:spPr>
            <a:xfrm>
              <a:off x="3477492" y="727364"/>
              <a:ext cx="5237016" cy="5237016"/>
            </a:xfrm>
            <a:prstGeom prst="ellipse">
              <a:avLst/>
            </a:prstGeom>
            <a:noFill/>
            <a:ln w="3175">
              <a:solidFill>
                <a:srgbClr val="FE80A3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6" name="椭圆 32">
              <a:extLst>
                <a:ext uri="{FF2B5EF4-FFF2-40B4-BE49-F238E27FC236}">
                  <a16:creationId xmlns="" xmlns:a16="http://schemas.microsoft.com/office/drawing/2014/main" id="{493D274F-8BDB-B24E-2FEB-DD712353706E}"/>
                </a:ext>
              </a:extLst>
            </p:cNvPr>
            <p:cNvSpPr/>
            <p:nvPr/>
          </p:nvSpPr>
          <p:spPr>
            <a:xfrm>
              <a:off x="3510086" y="1581585"/>
              <a:ext cx="685800" cy="685800"/>
            </a:xfrm>
            <a:prstGeom prst="ellipse">
              <a:avLst/>
            </a:prstGeom>
            <a:solidFill>
              <a:srgbClr val="FFE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7" name="椭圆 33">
              <a:extLst>
                <a:ext uri="{FF2B5EF4-FFF2-40B4-BE49-F238E27FC236}">
                  <a16:creationId xmlns="" xmlns:a16="http://schemas.microsoft.com/office/drawing/2014/main" id="{61A915DD-AD85-D695-8652-6B5B0C5E4DA5}"/>
                </a:ext>
              </a:extLst>
            </p:cNvPr>
            <p:cNvSpPr/>
            <p:nvPr/>
          </p:nvSpPr>
          <p:spPr>
            <a:xfrm>
              <a:off x="3510086" y="4346933"/>
              <a:ext cx="685800" cy="685800"/>
            </a:xfrm>
            <a:prstGeom prst="ellipse">
              <a:avLst/>
            </a:prstGeom>
            <a:solidFill>
              <a:srgbClr val="FE77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8" name="椭圆 34">
              <a:extLst>
                <a:ext uri="{FF2B5EF4-FFF2-40B4-BE49-F238E27FC236}">
                  <a16:creationId xmlns="" xmlns:a16="http://schemas.microsoft.com/office/drawing/2014/main" id="{A665F99A-5B90-9ED1-D4EE-F3FD03DE8F54}"/>
                </a:ext>
              </a:extLst>
            </p:cNvPr>
            <p:cNvSpPr/>
            <p:nvPr/>
          </p:nvSpPr>
          <p:spPr>
            <a:xfrm>
              <a:off x="8028708" y="1581585"/>
              <a:ext cx="685800" cy="685800"/>
            </a:xfrm>
            <a:prstGeom prst="ellipse">
              <a:avLst/>
            </a:prstGeom>
            <a:solidFill>
              <a:srgbClr val="74B5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9" name="椭圆 35">
              <a:extLst>
                <a:ext uri="{FF2B5EF4-FFF2-40B4-BE49-F238E27FC236}">
                  <a16:creationId xmlns="" xmlns:a16="http://schemas.microsoft.com/office/drawing/2014/main" id="{AFA3B129-F6FE-FD94-F769-549B70128D08}"/>
                </a:ext>
              </a:extLst>
            </p:cNvPr>
            <p:cNvSpPr/>
            <p:nvPr/>
          </p:nvSpPr>
          <p:spPr>
            <a:xfrm>
              <a:off x="8040328" y="4294970"/>
              <a:ext cx="685800" cy="685800"/>
            </a:xfrm>
            <a:prstGeom prst="ellipse">
              <a:avLst/>
            </a:prstGeom>
            <a:solidFill>
              <a:srgbClr val="4CD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</p:grpSp>
      <p:sp>
        <p:nvSpPr>
          <p:cNvPr id="20" name="ïṥḻîḑe">
            <a:extLst>
              <a:ext uri="{FF2B5EF4-FFF2-40B4-BE49-F238E27FC236}">
                <a16:creationId xmlns="" xmlns:a16="http://schemas.microsoft.com/office/drawing/2014/main" id="{F97E6DA1-6C40-E8EF-C7FB-E1653344037E}"/>
              </a:ext>
            </a:extLst>
          </p:cNvPr>
          <p:cNvSpPr txBox="1"/>
          <p:nvPr userDrawn="1"/>
        </p:nvSpPr>
        <p:spPr>
          <a:xfrm>
            <a:off x="1837024" y="4717787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="" xmlns:a16="http://schemas.microsoft.com/office/drawing/2014/main" id="{15573758-BA8B-70DA-A56D-08D6708E0FC6}"/>
              </a:ext>
            </a:extLst>
          </p:cNvPr>
          <p:cNvGrpSpPr/>
          <p:nvPr userDrawn="1"/>
        </p:nvGrpSpPr>
        <p:grpSpPr>
          <a:xfrm>
            <a:off x="2229382" y="2337933"/>
            <a:ext cx="6385450" cy="2062103"/>
            <a:chOff x="3854858" y="1520994"/>
            <a:chExt cx="4783015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="" xmlns:a16="http://schemas.microsoft.com/office/drawing/2014/main" id="{3A7C50F0-366F-71F8-58B7-3F393C987DEF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05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210DCC23-C770-8E80-68EF-F49F9F70D0B0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29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F05866E5-FFF3-6E37-F062-1D859E09D9F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639" y="1"/>
            <a:ext cx="2333742" cy="231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8EF7846-6EA5-4A37-9F74-DA78CC8D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D993077-9A2B-4C28-983F-7D1A242C5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08D4EA-1BE6-4F35-A771-5B9D31E75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68E2-2F1A-4203-909A-D71156C2847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A4A73B-072B-4011-ADD0-9DFF345CC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98CCCE-AD2B-40E8-A7D4-6CF931144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8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2.png"/><Relationship Id="rId18" Type="http://schemas.openxmlformats.org/officeDocument/2006/relationships/slide" Target="slide5.xml"/><Relationship Id="rId26" Type="http://schemas.openxmlformats.org/officeDocument/2006/relationships/image" Target="../media/image46.png"/><Relationship Id="rId3" Type="http://schemas.openxmlformats.org/officeDocument/2006/relationships/audio" Target="../media/audio2.wav"/><Relationship Id="rId21" Type="http://schemas.openxmlformats.org/officeDocument/2006/relationships/image" Target="../media/image42.gif"/><Relationship Id="rId7" Type="http://schemas.openxmlformats.org/officeDocument/2006/relationships/image" Target="../media/image39.png"/><Relationship Id="rId12" Type="http://schemas.openxmlformats.org/officeDocument/2006/relationships/slide" Target="slide4.xml"/><Relationship Id="rId17" Type="http://schemas.openxmlformats.org/officeDocument/2006/relationships/image" Target="../media/image34.png"/><Relationship Id="rId25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37.png"/><Relationship Id="rId15" Type="http://schemas.openxmlformats.org/officeDocument/2006/relationships/image" Target="../media/image33.png"/><Relationship Id="rId23" Type="http://schemas.microsoft.com/office/2007/relationships/hdphoto" Target="../media/hdphoto1.wdp"/><Relationship Id="rId28" Type="http://schemas.openxmlformats.org/officeDocument/2006/relationships/image" Target="../media/image48.png"/><Relationship Id="rId10" Type="http://schemas.openxmlformats.org/officeDocument/2006/relationships/slide" Target="slide6.xml"/><Relationship Id="rId19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41.png"/><Relationship Id="rId14" Type="http://schemas.openxmlformats.org/officeDocument/2006/relationships/slide" Target="slide7.xml"/><Relationship Id="rId22" Type="http://schemas.openxmlformats.org/officeDocument/2006/relationships/image" Target="../media/image43.png"/><Relationship Id="rId27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16547915" cy="944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6387" y="203202"/>
            <a:ext cx="13835142" cy="1015999"/>
          </a:xfrm>
        </p:spPr>
        <p:txBody>
          <a:bodyPr>
            <a:noAutofit/>
          </a:bodyPr>
          <a:lstStyle/>
          <a:p>
            <a:pPr algn="ctr"/>
            <a:r>
              <a:rPr lang="en-US" sz="29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LƯU</a:t>
            </a:r>
            <a:br>
              <a:rPr lang="en-US" sz="29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 b="1"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GIÁO DỤC CÔNG NGHỆ SỐ</a:t>
            </a:r>
            <a:endParaRPr lang="en-US" sz="2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8193" y="2336800"/>
            <a:ext cx="14920252" cy="2336800"/>
          </a:xfrm>
        </p:spPr>
        <p:txBody>
          <a:bodyPr>
            <a:noAutofit/>
          </a:bodyPr>
          <a:lstStyle/>
          <a:p>
            <a:r>
              <a:rPr lang="en-US" sz="7000" b="1">
                <a:solidFill>
                  <a:srgbClr val="0070C0"/>
                </a:solidFill>
              </a:rPr>
              <a:t>TÊN SẢN PHẨM</a:t>
            </a:r>
          </a:p>
          <a:p>
            <a:r>
              <a:rPr lang="en-US" sz="7000" b="1">
                <a:solidFill>
                  <a:srgbClr val="FF0000"/>
                </a:solidFill>
              </a:rPr>
              <a:t>TRÒ CHƠI</a:t>
            </a:r>
            <a:r>
              <a:rPr lang="en-US" sz="7000" b="1">
                <a:solidFill>
                  <a:srgbClr val="FF0000"/>
                </a:solidFill>
              </a:rPr>
              <a:t>: </a:t>
            </a:r>
            <a:r>
              <a:rPr lang="en-US" sz="7000" b="1" smtClean="0">
                <a:solidFill>
                  <a:srgbClr val="FF0000"/>
                </a:solidFill>
              </a:rPr>
              <a:t>KHỦNG LONG CON</a:t>
            </a:r>
            <a:endParaRPr lang="en-US" sz="7000" b="1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5328" y="5892801"/>
            <a:ext cx="12343117" cy="1900997"/>
          </a:xfrm>
          <a:prstGeom prst="rect">
            <a:avLst/>
          </a:prstGeom>
          <a:noFill/>
        </p:spPr>
        <p:txBody>
          <a:bodyPr wrap="square" lIns="145252" tIns="72626" rIns="145252" bIns="72626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tác giả    : Giáo viên khối 2</a:t>
            </a:r>
          </a:p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Đơn vị công tác: Trường tiểu học An Lưu</a:t>
            </a:r>
          </a:p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Phường An Lưu, thị xã Kinh Môn, tỉnh Hải Dương</a:t>
            </a:r>
            <a:endParaRPr lang="en-US" sz="3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0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6066650" y="6677043"/>
            <a:ext cx="1976580" cy="24859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8530548" y="3596621"/>
            <a:ext cx="1619984" cy="23433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8758399" y="6295480"/>
            <a:ext cx="1614373" cy="20001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12563258" y="6687034"/>
            <a:ext cx="2359251" cy="28502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2749501" y="6871802"/>
            <a:ext cx="2057999" cy="2234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83" y="-1257698"/>
            <a:ext cx="10829245" cy="72194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2854A8E-1321-4457-B956-30CD64AE5183}"/>
              </a:ext>
            </a:extLst>
          </p:cNvPr>
          <p:cNvSpPr txBox="1"/>
          <p:nvPr/>
        </p:nvSpPr>
        <p:spPr>
          <a:xfrm>
            <a:off x="7823168" y="2550212"/>
            <a:ext cx="7477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6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  <a:cs typeface="+mn-cs"/>
              </a:rPr>
              <a:t> KHỦNG LONG CON </a:t>
            </a:r>
          </a:p>
        </p:txBody>
      </p:sp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82AFE4-1DDD-4458-B211-F7EB8C19C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F235F7E-11FF-4BB4-8FCA-5272D1754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519" y="6214094"/>
            <a:ext cx="2892301" cy="289230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E348061-0806-440B-9D1E-99AB1D9A8D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12" y="6695707"/>
            <a:ext cx="2410688" cy="2410688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6E9FB2D-DD2C-4CB0-8A35-3BFEAAF3D7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378" y="6106897"/>
            <a:ext cx="2792999" cy="2792999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0968921-0E00-4464-ACDD-20FE2939C3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46" y="5856515"/>
            <a:ext cx="2255651" cy="2255651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CA2BC79-B2E5-46BF-B840-5C31289ABA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46" y="2581889"/>
            <a:ext cx="3068787" cy="3068787"/>
          </a:xfrm>
          <a:prstGeom prst="rect">
            <a:avLst/>
          </a:prstGeom>
          <a:noFill/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3CEA8E9B-A672-49DC-ABB8-2D0CB975A0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6066650" y="6677043"/>
            <a:ext cx="1976580" cy="2485931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="" xmlns:a16="http://schemas.microsoft.com/office/drawing/2014/main" id="{A091BBC7-D661-46D4-9E71-222D72EAA77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8530548" y="3469621"/>
            <a:ext cx="1619984" cy="2343337"/>
          </a:xfrm>
          <a:prstGeom prst="rect">
            <a:avLst/>
          </a:prstGeom>
        </p:spPr>
      </p:pic>
      <p:pic>
        <p:nvPicPr>
          <p:cNvPr id="17" name="Picture 16">
            <a:hlinkClick r:id="rId14" action="ppaction://hlinksldjump"/>
            <a:extLst>
              <a:ext uri="{FF2B5EF4-FFF2-40B4-BE49-F238E27FC236}">
                <a16:creationId xmlns="" xmlns:a16="http://schemas.microsoft.com/office/drawing/2014/main" id="{CE46C4D1-1603-4387-908F-9946639568A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8758399" y="6295480"/>
            <a:ext cx="1614373" cy="2000192"/>
          </a:xfrm>
          <a:prstGeom prst="rect">
            <a:avLst/>
          </a:prstGeom>
        </p:spPr>
      </p:pic>
      <p:pic>
        <p:nvPicPr>
          <p:cNvPr id="18" name="Picture 17">
            <a:hlinkClick r:id="rId16" action="ppaction://hlinksldjump"/>
            <a:extLst>
              <a:ext uri="{FF2B5EF4-FFF2-40B4-BE49-F238E27FC236}">
                <a16:creationId xmlns="" xmlns:a16="http://schemas.microsoft.com/office/drawing/2014/main" id="{A5E59F28-8C7F-4CFE-8D2B-077CFE99229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12563258" y="6687034"/>
            <a:ext cx="2359251" cy="2850263"/>
          </a:xfrm>
          <a:prstGeom prst="rect">
            <a:avLst/>
          </a:prstGeom>
        </p:spPr>
      </p:pic>
      <p:pic>
        <p:nvPicPr>
          <p:cNvPr id="19" name="Picture 18">
            <a:hlinkClick r:id="rId18" action="ppaction://hlinksldjump"/>
            <a:extLst>
              <a:ext uri="{FF2B5EF4-FFF2-40B4-BE49-F238E27FC236}">
                <a16:creationId xmlns="" xmlns:a16="http://schemas.microsoft.com/office/drawing/2014/main" id="{D08DBD0E-2A57-4A44-8391-5C1E6B441B3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2749501" y="6871802"/>
            <a:ext cx="2057999" cy="2234593"/>
          </a:xfrm>
          <a:prstGeom prst="rect">
            <a:avLst/>
          </a:prstGeom>
        </p:spPr>
      </p:pic>
      <p:pic>
        <p:nvPicPr>
          <p:cNvPr id="20" name="0" descr="Káº¿t quáº£ hÃ¬nh áº£nh cho win text gif">
            <a:hlinkClick r:id="rId20" action="ppaction://hlinksldjump"/>
            <a:extLst>
              <a:ext uri="{FF2B5EF4-FFF2-40B4-BE49-F238E27FC236}">
                <a16:creationId xmlns="" xmlns:a16="http://schemas.microsoft.com/office/drawing/2014/main" id="{0590FBE7-B5A9-4425-8337-49AFD385EE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514" y="36029"/>
            <a:ext cx="5787755" cy="578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8940A68-37D4-460E-A10D-7F4E35C00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222" b="29306" l="23203" r="47969">
                        <a14:foregroundMark x1="41484" y1="21389" x2="41484" y2="21944"/>
                        <a14:foregroundMark x1="41953" y1="23056" x2="42031" y2="23611"/>
                        <a14:foregroundMark x1="42031" y1="23611" x2="41641" y2="23194"/>
                        <a14:foregroundMark x1="47031" y1="11111" x2="45938" y2="11250"/>
                        <a14:foregroundMark x1="47578" y1="11806" x2="47969" y2="11944"/>
                      </a14:backgroundRemoval>
                    </a14:imgEffect>
                  </a14:imgLayer>
                </a14:imgProps>
              </a:ext>
            </a:extLst>
          </a:blip>
          <a:srcRect l="20455" t="4731" r="50606" b="67908"/>
          <a:stretch>
            <a:fillRect/>
          </a:stretch>
        </p:blipFill>
        <p:spPr>
          <a:xfrm>
            <a:off x="3339025" y="428007"/>
            <a:ext cx="4704205" cy="2501900"/>
          </a:xfrm>
          <a:custGeom>
            <a:avLst/>
            <a:gdLst>
              <a:gd name="connsiteX0" fmla="*/ 2640066 w 3528154"/>
              <a:gd name="connsiteY0" fmla="*/ 0 h 1876425"/>
              <a:gd name="connsiteX1" fmla="*/ 2954391 w 3528154"/>
              <a:gd name="connsiteY1" fmla="*/ 47625 h 1876425"/>
              <a:gd name="connsiteX2" fmla="*/ 3373491 w 3528154"/>
              <a:gd name="connsiteY2" fmla="*/ 114300 h 1876425"/>
              <a:gd name="connsiteX3" fmla="*/ 3459216 w 3528154"/>
              <a:gd name="connsiteY3" fmla="*/ 171450 h 1876425"/>
              <a:gd name="connsiteX4" fmla="*/ 3516366 w 3528154"/>
              <a:gd name="connsiteY4" fmla="*/ 228600 h 1876425"/>
              <a:gd name="connsiteX5" fmla="*/ 3516366 w 3528154"/>
              <a:gd name="connsiteY5" fmla="*/ 514350 h 1876425"/>
              <a:gd name="connsiteX6" fmla="*/ 3478266 w 3528154"/>
              <a:gd name="connsiteY6" fmla="*/ 581025 h 1876425"/>
              <a:gd name="connsiteX7" fmla="*/ 3421116 w 3528154"/>
              <a:gd name="connsiteY7" fmla="*/ 695325 h 1876425"/>
              <a:gd name="connsiteX8" fmla="*/ 3316341 w 3528154"/>
              <a:gd name="connsiteY8" fmla="*/ 914400 h 1876425"/>
              <a:gd name="connsiteX9" fmla="*/ 3106792 w 3528154"/>
              <a:gd name="connsiteY9" fmla="*/ 1152525 h 1876425"/>
              <a:gd name="connsiteX10" fmla="*/ 2954391 w 3528154"/>
              <a:gd name="connsiteY10" fmla="*/ 1276350 h 1876425"/>
              <a:gd name="connsiteX11" fmla="*/ 2887716 w 3528154"/>
              <a:gd name="connsiteY11" fmla="*/ 1333500 h 1876425"/>
              <a:gd name="connsiteX12" fmla="*/ 2706741 w 3528154"/>
              <a:gd name="connsiteY12" fmla="*/ 1495425 h 1876425"/>
              <a:gd name="connsiteX13" fmla="*/ 2449566 w 3528154"/>
              <a:gd name="connsiteY13" fmla="*/ 1685925 h 1876425"/>
              <a:gd name="connsiteX14" fmla="*/ 2373366 w 3528154"/>
              <a:gd name="connsiteY14" fmla="*/ 1714500 h 1876425"/>
              <a:gd name="connsiteX15" fmla="*/ 1982841 w 3528154"/>
              <a:gd name="connsiteY15" fmla="*/ 1876425 h 1876425"/>
              <a:gd name="connsiteX16" fmla="*/ 1563741 w 3528154"/>
              <a:gd name="connsiteY16" fmla="*/ 1800225 h 1876425"/>
              <a:gd name="connsiteX17" fmla="*/ 1363716 w 3528154"/>
              <a:gd name="connsiteY17" fmla="*/ 1666875 h 1876425"/>
              <a:gd name="connsiteX18" fmla="*/ 1220841 w 3528154"/>
              <a:gd name="connsiteY18" fmla="*/ 1533525 h 1876425"/>
              <a:gd name="connsiteX19" fmla="*/ 1192266 w 3528154"/>
              <a:gd name="connsiteY19" fmla="*/ 1514475 h 1876425"/>
              <a:gd name="connsiteX20" fmla="*/ 1154166 w 3528154"/>
              <a:gd name="connsiteY20" fmla="*/ 1438275 h 1876425"/>
              <a:gd name="connsiteX21" fmla="*/ 1068441 w 3528154"/>
              <a:gd name="connsiteY21" fmla="*/ 1295400 h 1876425"/>
              <a:gd name="connsiteX22" fmla="*/ 696966 w 3528154"/>
              <a:gd name="connsiteY22" fmla="*/ 1143000 h 1876425"/>
              <a:gd name="connsiteX23" fmla="*/ 611241 w 3528154"/>
              <a:gd name="connsiteY23" fmla="*/ 1133475 h 1876425"/>
              <a:gd name="connsiteX24" fmla="*/ 230241 w 3528154"/>
              <a:gd name="connsiteY24" fmla="*/ 1123950 h 1876425"/>
              <a:gd name="connsiteX25" fmla="*/ 182616 w 3528154"/>
              <a:gd name="connsiteY25" fmla="*/ 1057275 h 1876425"/>
              <a:gd name="connsiteX26" fmla="*/ 154041 w 3528154"/>
              <a:gd name="connsiteY26" fmla="*/ 1047750 h 1876425"/>
              <a:gd name="connsiteX27" fmla="*/ 77841 w 3528154"/>
              <a:gd name="connsiteY27" fmla="*/ 962025 h 1876425"/>
              <a:gd name="connsiteX28" fmla="*/ 1641 w 3528154"/>
              <a:gd name="connsiteY28" fmla="*/ 752475 h 1876425"/>
              <a:gd name="connsiteX29" fmla="*/ 39741 w 3528154"/>
              <a:gd name="connsiteY29" fmla="*/ 666750 h 1876425"/>
              <a:gd name="connsiteX30" fmla="*/ 68316 w 3528154"/>
              <a:gd name="connsiteY30" fmla="*/ 552450 h 1876425"/>
              <a:gd name="connsiteX31" fmla="*/ 116204 w 3528154"/>
              <a:gd name="connsiteY31" fmla="*/ 504685 h 1876425"/>
              <a:gd name="connsiteX32" fmla="*/ 133706 w 3528154"/>
              <a:gd name="connsiteY32" fmla="*/ 487372 h 1876425"/>
              <a:gd name="connsiteX33" fmla="*/ 136597 w 3528154"/>
              <a:gd name="connsiteY33" fmla="*/ 484576 h 1876425"/>
              <a:gd name="connsiteX34" fmla="*/ 135927 w 3528154"/>
              <a:gd name="connsiteY34" fmla="*/ 485175 h 1876425"/>
              <a:gd name="connsiteX35" fmla="*/ 133706 w 3528154"/>
              <a:gd name="connsiteY35" fmla="*/ 487372 h 1876425"/>
              <a:gd name="connsiteX36" fmla="*/ 127327 w 3528154"/>
              <a:gd name="connsiteY36" fmla="*/ 493542 h 1876425"/>
              <a:gd name="connsiteX37" fmla="*/ 173091 w 3528154"/>
              <a:gd name="connsiteY37" fmla="*/ 438150 h 1876425"/>
              <a:gd name="connsiteX38" fmla="*/ 239766 w 3528154"/>
              <a:gd name="connsiteY38" fmla="*/ 371475 h 1876425"/>
              <a:gd name="connsiteX39" fmla="*/ 601716 w 3528154"/>
              <a:gd name="connsiteY39" fmla="*/ 190500 h 1876425"/>
              <a:gd name="connsiteX40" fmla="*/ 1020816 w 3528154"/>
              <a:gd name="connsiteY40" fmla="*/ 123825 h 1876425"/>
              <a:gd name="connsiteX41" fmla="*/ 1277991 w 3528154"/>
              <a:gd name="connsiteY41" fmla="*/ 85725 h 1876425"/>
              <a:gd name="connsiteX42" fmla="*/ 2116191 w 3528154"/>
              <a:gd name="connsiteY42" fmla="*/ 28575 h 1876425"/>
              <a:gd name="connsiteX43" fmla="*/ 2211441 w 3528154"/>
              <a:gd name="connsiteY43" fmla="*/ 9525 h 187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28154" h="1876425">
                <a:moveTo>
                  <a:pt x="2640066" y="0"/>
                </a:moveTo>
                <a:cubicBezTo>
                  <a:pt x="2726992" y="1402"/>
                  <a:pt x="2868717" y="31561"/>
                  <a:pt x="2954391" y="47625"/>
                </a:cubicBezTo>
                <a:cubicBezTo>
                  <a:pt x="3113131" y="60853"/>
                  <a:pt x="3224447" y="57766"/>
                  <a:pt x="3373491" y="114300"/>
                </a:cubicBezTo>
                <a:cubicBezTo>
                  <a:pt x="3405602" y="126480"/>
                  <a:pt x="3432399" y="149996"/>
                  <a:pt x="3459216" y="171450"/>
                </a:cubicBezTo>
                <a:cubicBezTo>
                  <a:pt x="3480253" y="188280"/>
                  <a:pt x="3508823" y="202737"/>
                  <a:pt x="3516366" y="228600"/>
                </a:cubicBezTo>
                <a:cubicBezTo>
                  <a:pt x="3539010" y="306238"/>
                  <a:pt x="3523298" y="431169"/>
                  <a:pt x="3516366" y="514350"/>
                </a:cubicBezTo>
                <a:lnTo>
                  <a:pt x="3478266" y="581025"/>
                </a:lnTo>
                <a:cubicBezTo>
                  <a:pt x="3457132" y="618010"/>
                  <a:pt x="3439727" y="657009"/>
                  <a:pt x="3421116" y="695325"/>
                </a:cubicBezTo>
                <a:cubicBezTo>
                  <a:pt x="3385750" y="768137"/>
                  <a:pt x="3351266" y="841375"/>
                  <a:pt x="3316341" y="914400"/>
                </a:cubicBezTo>
                <a:cubicBezTo>
                  <a:pt x="3183838" y="1191452"/>
                  <a:pt x="3208472" y="1060087"/>
                  <a:pt x="3106792" y="1152525"/>
                </a:cubicBezTo>
                <a:cubicBezTo>
                  <a:pt x="2981722" y="1266224"/>
                  <a:pt x="3103538" y="1176919"/>
                  <a:pt x="2954391" y="1276350"/>
                </a:cubicBezTo>
                <a:cubicBezTo>
                  <a:pt x="2930035" y="1292587"/>
                  <a:pt x="2909641" y="1314105"/>
                  <a:pt x="2887716" y="1333500"/>
                </a:cubicBezTo>
                <a:lnTo>
                  <a:pt x="2706741" y="1495425"/>
                </a:lnTo>
                <a:cubicBezTo>
                  <a:pt x="2627237" y="1566560"/>
                  <a:pt x="2538721" y="1627338"/>
                  <a:pt x="2449566" y="1685925"/>
                </a:cubicBezTo>
                <a:cubicBezTo>
                  <a:pt x="2426896" y="1700823"/>
                  <a:pt x="2398120" y="1703403"/>
                  <a:pt x="2373366" y="1714500"/>
                </a:cubicBezTo>
                <a:cubicBezTo>
                  <a:pt x="2038530" y="1864599"/>
                  <a:pt x="2310523" y="1761737"/>
                  <a:pt x="1982841" y="1876425"/>
                </a:cubicBezTo>
                <a:cubicBezTo>
                  <a:pt x="1720686" y="1848830"/>
                  <a:pt x="1860849" y="1871531"/>
                  <a:pt x="1563741" y="1800225"/>
                </a:cubicBezTo>
                <a:cubicBezTo>
                  <a:pt x="1485820" y="1781524"/>
                  <a:pt x="1426969" y="1716072"/>
                  <a:pt x="1363716" y="1666875"/>
                </a:cubicBezTo>
                <a:cubicBezTo>
                  <a:pt x="1312293" y="1626879"/>
                  <a:pt x="1269531" y="1576805"/>
                  <a:pt x="1220841" y="1533525"/>
                </a:cubicBezTo>
                <a:cubicBezTo>
                  <a:pt x="1212285" y="1525920"/>
                  <a:pt x="1198831" y="1523853"/>
                  <a:pt x="1192266" y="1514475"/>
                </a:cubicBezTo>
                <a:cubicBezTo>
                  <a:pt x="1175981" y="1491210"/>
                  <a:pt x="1168394" y="1462851"/>
                  <a:pt x="1154166" y="1438275"/>
                </a:cubicBezTo>
                <a:cubicBezTo>
                  <a:pt x="1037412" y="1236609"/>
                  <a:pt x="1120567" y="1399651"/>
                  <a:pt x="1068441" y="1295400"/>
                </a:cubicBezTo>
                <a:cubicBezTo>
                  <a:pt x="1068441" y="1295400"/>
                  <a:pt x="823128" y="1187682"/>
                  <a:pt x="696966" y="1143000"/>
                </a:cubicBezTo>
                <a:cubicBezTo>
                  <a:pt x="669865" y="1133402"/>
                  <a:pt x="639968" y="1134648"/>
                  <a:pt x="611241" y="1133475"/>
                </a:cubicBezTo>
                <a:lnTo>
                  <a:pt x="230241" y="1123950"/>
                </a:lnTo>
                <a:cubicBezTo>
                  <a:pt x="183161" y="1081360"/>
                  <a:pt x="194386" y="1092585"/>
                  <a:pt x="182616" y="1057275"/>
                </a:cubicBezTo>
                <a:cubicBezTo>
                  <a:pt x="173091" y="1054100"/>
                  <a:pt x="163021" y="1052240"/>
                  <a:pt x="154041" y="1047750"/>
                </a:cubicBezTo>
                <a:cubicBezTo>
                  <a:pt x="108455" y="1024957"/>
                  <a:pt x="118486" y="1010799"/>
                  <a:pt x="77841" y="962025"/>
                </a:cubicBezTo>
                <a:cubicBezTo>
                  <a:pt x="7583" y="877715"/>
                  <a:pt x="-5243" y="931453"/>
                  <a:pt x="1641" y="752475"/>
                </a:cubicBezTo>
                <a:cubicBezTo>
                  <a:pt x="2843" y="721228"/>
                  <a:pt x="29853" y="696415"/>
                  <a:pt x="39741" y="666750"/>
                </a:cubicBezTo>
                <a:cubicBezTo>
                  <a:pt x="52160" y="629493"/>
                  <a:pt x="58791" y="590550"/>
                  <a:pt x="68316" y="552450"/>
                </a:cubicBezTo>
                <a:cubicBezTo>
                  <a:pt x="89986" y="530781"/>
                  <a:pt x="105442" y="515378"/>
                  <a:pt x="116204" y="504685"/>
                </a:cubicBezTo>
                <a:lnTo>
                  <a:pt x="133706" y="487372"/>
                </a:lnTo>
                <a:lnTo>
                  <a:pt x="136597" y="484576"/>
                </a:lnTo>
                <a:cubicBezTo>
                  <a:pt x="138537" y="482663"/>
                  <a:pt x="138820" y="482343"/>
                  <a:pt x="135927" y="485175"/>
                </a:cubicBezTo>
                <a:lnTo>
                  <a:pt x="133706" y="487372"/>
                </a:lnTo>
                <a:lnTo>
                  <a:pt x="127327" y="493542"/>
                </a:lnTo>
                <a:cubicBezTo>
                  <a:pt x="112390" y="507720"/>
                  <a:pt x="95245" y="522484"/>
                  <a:pt x="173091" y="438150"/>
                </a:cubicBezTo>
                <a:cubicBezTo>
                  <a:pt x="194410" y="415054"/>
                  <a:pt x="217541" y="393700"/>
                  <a:pt x="239766" y="371475"/>
                </a:cubicBezTo>
                <a:cubicBezTo>
                  <a:pt x="318628" y="292613"/>
                  <a:pt x="489156" y="233792"/>
                  <a:pt x="601716" y="190500"/>
                </a:cubicBezTo>
                <a:cubicBezTo>
                  <a:pt x="908302" y="149622"/>
                  <a:pt x="558985" y="198048"/>
                  <a:pt x="1020816" y="123825"/>
                </a:cubicBezTo>
                <a:lnTo>
                  <a:pt x="1277991" y="85725"/>
                </a:lnTo>
                <a:cubicBezTo>
                  <a:pt x="1717349" y="68151"/>
                  <a:pt x="1716969" y="78478"/>
                  <a:pt x="2116191" y="28575"/>
                </a:cubicBezTo>
                <a:cubicBezTo>
                  <a:pt x="2148320" y="24559"/>
                  <a:pt x="2179691" y="15875"/>
                  <a:pt x="2211441" y="9525"/>
                </a:cubicBezTo>
                <a:close/>
              </a:path>
            </a:pathLst>
          </a:custGeom>
        </p:spPr>
      </p:pic>
      <p:pic>
        <p:nvPicPr>
          <p:cNvPr id="23" name="Picture 22">
            <a:hlinkClick r:id="rId12" action="ppaction://hlinksldjump"/>
            <a:extLst>
              <a:ext uri="{FF2B5EF4-FFF2-40B4-BE49-F238E27FC236}">
                <a16:creationId xmlns="" xmlns:a16="http://schemas.microsoft.com/office/drawing/2014/main" id="{A18A0452-E765-4DB3-92FA-8811C37B5EC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015" y="7214464"/>
            <a:ext cx="1386969" cy="1365213"/>
          </a:xfrm>
          <a:prstGeom prst="rect">
            <a:avLst/>
          </a:prstGeom>
        </p:spPr>
      </p:pic>
      <p:pic>
        <p:nvPicPr>
          <p:cNvPr id="24" name="2">
            <a:hlinkClick r:id="rId18" action="ppaction://hlinksldjump"/>
            <a:extLst>
              <a:ext uri="{FF2B5EF4-FFF2-40B4-BE49-F238E27FC236}">
                <a16:creationId xmlns="" xmlns:a16="http://schemas.microsoft.com/office/drawing/2014/main" id="{0FB92449-A4C0-4C64-A00A-A0437F6D3E3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84" y="7157119"/>
            <a:ext cx="1420152" cy="1403444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9ABDC67-FE6D-403E-AEF3-2DB88CEBD43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31" y="3867858"/>
            <a:ext cx="1398200" cy="1387191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="" xmlns:a16="http://schemas.microsoft.com/office/drawing/2014/main" id="{22502C74-E6FB-4348-81CE-8C41F1FAA94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679" y="6586183"/>
            <a:ext cx="1370225" cy="1348732"/>
          </a:xfrm>
          <a:prstGeom prst="rect">
            <a:avLst/>
          </a:prstGeom>
        </p:spPr>
      </p:pic>
      <p:pic>
        <p:nvPicPr>
          <p:cNvPr id="27" name="1">
            <a:hlinkClick r:id="rId16" action="ppaction://hlinksldjump"/>
            <a:extLst>
              <a:ext uri="{FF2B5EF4-FFF2-40B4-BE49-F238E27FC236}">
                <a16:creationId xmlns="" xmlns:a16="http://schemas.microsoft.com/office/drawing/2014/main" id="{C55AC614-65BE-4F3A-90FE-61523C459E3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014" y="7317478"/>
            <a:ext cx="1364644" cy="134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8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317D0FB-C3DB-4C6A-999D-ED6DF84259D7}"/>
              </a:ext>
            </a:extLst>
          </p:cNvPr>
          <p:cNvSpPr txBox="1"/>
          <p:nvPr/>
        </p:nvSpPr>
        <p:spPr>
          <a:xfrm>
            <a:off x="2288322" y="2061253"/>
            <a:ext cx="11354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A1F733B-2212-4CB7-B4E6-1361CC0F0ADA}"/>
              </a:ext>
            </a:extLst>
          </p:cNvPr>
          <p:cNvSpPr txBox="1"/>
          <p:nvPr/>
        </p:nvSpPr>
        <p:spPr>
          <a:xfrm>
            <a:off x="4633119" y="3984335"/>
            <a:ext cx="8159008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58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lời:</a:t>
            </a:r>
            <a:endParaRPr lang="en-US" sz="7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631" y="5745179"/>
            <a:ext cx="3189184" cy="31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317D0FB-C3DB-4C6A-999D-ED6DF84259D7}"/>
              </a:ext>
            </a:extLst>
          </p:cNvPr>
          <p:cNvSpPr txBox="1"/>
          <p:nvPr/>
        </p:nvSpPr>
        <p:spPr>
          <a:xfrm>
            <a:off x="2288322" y="2061253"/>
            <a:ext cx="11354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A1F733B-2212-4CB7-B4E6-1361CC0F0ADA}"/>
              </a:ext>
            </a:extLst>
          </p:cNvPr>
          <p:cNvSpPr txBox="1"/>
          <p:nvPr/>
        </p:nvSpPr>
        <p:spPr>
          <a:xfrm>
            <a:off x="4905099" y="4354922"/>
            <a:ext cx="612131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58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lời:</a:t>
            </a:r>
            <a:endParaRPr lang="en-US" sz="7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631" y="5745179"/>
            <a:ext cx="3189184" cy="31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317D0FB-C3DB-4C6A-999D-ED6DF84259D7}"/>
              </a:ext>
            </a:extLst>
          </p:cNvPr>
          <p:cNvSpPr txBox="1"/>
          <p:nvPr/>
        </p:nvSpPr>
        <p:spPr>
          <a:xfrm>
            <a:off x="2288322" y="2061253"/>
            <a:ext cx="11354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A1F733B-2212-4CB7-B4E6-1361CC0F0ADA}"/>
              </a:ext>
            </a:extLst>
          </p:cNvPr>
          <p:cNvSpPr txBox="1"/>
          <p:nvPr/>
        </p:nvSpPr>
        <p:spPr>
          <a:xfrm>
            <a:off x="7533234" y="4544850"/>
            <a:ext cx="6121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lời:</a:t>
            </a:r>
            <a:endParaRPr lang="en-US" sz="9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631" y="5745179"/>
            <a:ext cx="3189184" cy="31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8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317D0FB-C3DB-4C6A-999D-ED6DF84259D7}"/>
              </a:ext>
            </a:extLst>
          </p:cNvPr>
          <p:cNvSpPr txBox="1"/>
          <p:nvPr/>
        </p:nvSpPr>
        <p:spPr>
          <a:xfrm>
            <a:off x="2288322" y="2061253"/>
            <a:ext cx="11354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A1F733B-2212-4CB7-B4E6-1361CC0F0ADA}"/>
              </a:ext>
            </a:extLst>
          </p:cNvPr>
          <p:cNvSpPr txBox="1"/>
          <p:nvPr/>
        </p:nvSpPr>
        <p:spPr>
          <a:xfrm>
            <a:off x="7147719" y="3910280"/>
            <a:ext cx="6121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lời:</a:t>
            </a:r>
            <a:endParaRPr lang="en-US" sz="1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631" y="5745179"/>
            <a:ext cx="3189184" cy="31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8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317D0FB-C3DB-4C6A-999D-ED6DF84259D7}"/>
              </a:ext>
            </a:extLst>
          </p:cNvPr>
          <p:cNvSpPr txBox="1"/>
          <p:nvPr/>
        </p:nvSpPr>
        <p:spPr>
          <a:xfrm>
            <a:off x="2288322" y="2061253"/>
            <a:ext cx="11354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A1F733B-2212-4CB7-B4E6-1361CC0F0ADA}"/>
              </a:ext>
            </a:extLst>
          </p:cNvPr>
          <p:cNvSpPr txBox="1"/>
          <p:nvPr/>
        </p:nvSpPr>
        <p:spPr>
          <a:xfrm>
            <a:off x="7521878" y="4068226"/>
            <a:ext cx="6121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lời:</a:t>
            </a:r>
            <a:endParaRPr lang="en-US" sz="13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631" y="5745179"/>
            <a:ext cx="3189184" cy="31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4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HOẠT ĐỘNG TIẾP THEO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03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87</Words>
  <Application>Microsoft Office PowerPoint</Application>
  <PresentationFormat>Custom</PresentationFormat>
  <Paragraphs>18</Paragraphs>
  <Slides>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Office 主题​​</vt:lpstr>
      <vt:lpstr>Office Theme</vt:lpstr>
      <vt:lpstr>Image</vt:lpstr>
      <vt:lpstr>TRƯỜNG TIỂU HỌC AN LƯU THIẾT BỊ GIÁO DỤC CÔNG NGHỆ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TIẾP THEO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np</cp:lastModifiedBy>
  <cp:revision>180</cp:revision>
  <dcterms:created xsi:type="dcterms:W3CDTF">2022-07-10T01:37:20Z</dcterms:created>
  <dcterms:modified xsi:type="dcterms:W3CDTF">2023-04-10T08:23:27Z</dcterms:modified>
</cp:coreProperties>
</file>